
<file path=[Content_Types].xml><?xml version="1.0" encoding="utf-8"?>
<Types xmlns="http://schemas.openxmlformats.org/package/2006/content-types">
  <Default Extension="xml" ContentType="application/xml"/>
  <Default Extension="docx" ContentType="application/vnd.openxmlformats-officedocument.wordprocessingml.document"/>
  <Default Extension="jpeg" ContentType="image/jpeg"/>
  <Default Extension="jpg" ContentType="image/jpeg"/>
  <Default Extension="emf" ContentType="image/x-emf"/>
  <Default Extension="rels" ContentType="application/vnd.openxmlformats-package.relationships+xml"/>
  <Default Extension="vml" ContentType="application/vnd.openxmlformats-officedocument.vmlDrawing"/>
  <Default Extension="gif" ContentType="image/gif"/>
  <Default Extension="wdp" ContentType="image/vnd.ms-photo"/>
  <Default Extension="png" ContentType="image/png"/>
  <Default Extension="bin" ContentType="application/vnd.openxmlformats-officedocument.oleObjec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4654" r:id="rId1"/>
    <p:sldMasterId id="2147485436" r:id="rId2"/>
    <p:sldMasterId id="2147486088" r:id="rId3"/>
  </p:sldMasterIdLst>
  <p:notesMasterIdLst>
    <p:notesMasterId r:id="rId58"/>
  </p:notesMasterIdLst>
  <p:handoutMasterIdLst>
    <p:handoutMasterId r:id="rId59"/>
  </p:handoutMasterIdLst>
  <p:sldIdLst>
    <p:sldId id="680" r:id="rId4"/>
    <p:sldId id="643" r:id="rId5"/>
    <p:sldId id="707" r:id="rId6"/>
    <p:sldId id="644" r:id="rId7"/>
    <p:sldId id="646" r:id="rId8"/>
    <p:sldId id="645" r:id="rId9"/>
    <p:sldId id="648" r:id="rId10"/>
    <p:sldId id="649" r:id="rId11"/>
    <p:sldId id="650" r:id="rId12"/>
    <p:sldId id="651" r:id="rId13"/>
    <p:sldId id="681" r:id="rId14"/>
    <p:sldId id="682" r:id="rId15"/>
    <p:sldId id="652" r:id="rId16"/>
    <p:sldId id="653" r:id="rId17"/>
    <p:sldId id="654" r:id="rId18"/>
    <p:sldId id="655" r:id="rId19"/>
    <p:sldId id="656" r:id="rId20"/>
    <p:sldId id="683" r:id="rId21"/>
    <p:sldId id="657" r:id="rId22"/>
    <p:sldId id="658" r:id="rId23"/>
    <p:sldId id="659" r:id="rId24"/>
    <p:sldId id="660" r:id="rId25"/>
    <p:sldId id="664" r:id="rId26"/>
    <p:sldId id="665" r:id="rId27"/>
    <p:sldId id="666" r:id="rId28"/>
    <p:sldId id="667" r:id="rId29"/>
    <p:sldId id="668" r:id="rId30"/>
    <p:sldId id="669" r:id="rId31"/>
    <p:sldId id="670" r:id="rId32"/>
    <p:sldId id="671" r:id="rId33"/>
    <p:sldId id="690" r:id="rId34"/>
    <p:sldId id="687" r:id="rId35"/>
    <p:sldId id="696" r:id="rId36"/>
    <p:sldId id="684" r:id="rId37"/>
    <p:sldId id="685" r:id="rId38"/>
    <p:sldId id="679" r:id="rId39"/>
    <p:sldId id="697" r:id="rId40"/>
    <p:sldId id="706" r:id="rId41"/>
    <p:sldId id="698" r:id="rId42"/>
    <p:sldId id="699" r:id="rId43"/>
    <p:sldId id="700" r:id="rId44"/>
    <p:sldId id="701" r:id="rId45"/>
    <p:sldId id="702" r:id="rId46"/>
    <p:sldId id="703" r:id="rId47"/>
    <p:sldId id="704" r:id="rId48"/>
    <p:sldId id="705" r:id="rId49"/>
    <p:sldId id="686" r:id="rId50"/>
    <p:sldId id="688" r:id="rId51"/>
    <p:sldId id="689" r:id="rId52"/>
    <p:sldId id="691" r:id="rId53"/>
    <p:sldId id="692" r:id="rId54"/>
    <p:sldId id="693" r:id="rId55"/>
    <p:sldId id="694" r:id="rId56"/>
    <p:sldId id="695" r:id="rId57"/>
  </p:sldIdLst>
  <p:sldSz cx="9144000" cy="6858000" type="screen4x3"/>
  <p:notesSz cx="6797675" cy="9928225"/>
  <p:defaultTextStyle>
    <a:defPPr>
      <a:defRPr lang="de-DE"/>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480">
          <p15:clr>
            <a:srgbClr val="A4A3A4"/>
          </p15:clr>
        </p15:guide>
        <p15:guide id="2" pos="430">
          <p15:clr>
            <a:srgbClr val="A4A3A4"/>
          </p15:clr>
        </p15:guide>
      </p15:sldGuideLst>
    </p:ext>
    <p:ext uri="{2D200454-40CA-4A62-9FC3-DE9A4176ACB9}">
      <p15:notesGuideLst xmlns:p15="http://schemas.microsoft.com/office/powerpoint/2012/main">
        <p15:guide id="1" orient="horz" pos="3127">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E05901"/>
    <a:srgbClr val="DD5E21"/>
    <a:srgbClr val="F47D20"/>
    <a:srgbClr val="005171"/>
    <a:srgbClr val="EBB389"/>
    <a:srgbClr val="3C3737"/>
    <a:srgbClr val="E6E6E6"/>
    <a:srgbClr val="665E5E"/>
    <a:srgbClr val="A8AD2A"/>
    <a:srgbClr val="00394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12" autoAdjust="0"/>
    <p:restoredTop sz="78889" autoAdjust="0"/>
  </p:normalViewPr>
  <p:slideViewPr>
    <p:cSldViewPr>
      <p:cViewPr>
        <p:scale>
          <a:sx n="100" d="100"/>
          <a:sy n="100" d="100"/>
        </p:scale>
        <p:origin x="1912" y="104"/>
      </p:cViewPr>
      <p:guideLst>
        <p:guide orient="horz" pos="1480"/>
        <p:guide pos="43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6" d="100"/>
        <a:sy n="76" d="100"/>
      </p:scale>
      <p:origin x="0" y="0"/>
    </p:cViewPr>
  </p:sorterViewPr>
  <p:notesViewPr>
    <p:cSldViewPr>
      <p:cViewPr varScale="1">
        <p:scale>
          <a:sx n="77" d="100"/>
          <a:sy n="77" d="100"/>
        </p:scale>
        <p:origin x="-1470" y="-96"/>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63" Type="http://schemas.openxmlformats.org/officeDocument/2006/relationships/tableStyles" Target="tableStyles.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notesMaster" Target="notesMasters/notesMaster1.xml"/><Relationship Id="rId59" Type="http://schemas.openxmlformats.org/officeDocument/2006/relationships/handoutMaster" Target="handoutMasters/handoutMaster1.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6F691F-61CE-894D-B63D-433493EA65C3}" type="doc">
      <dgm:prSet loTypeId="urn:microsoft.com/office/officeart/2005/8/layout/list1" loCatId="" qsTypeId="urn:microsoft.com/office/officeart/2005/8/quickstyle/simple4" qsCatId="simple" csTypeId="urn:microsoft.com/office/officeart/2005/8/colors/accent1_2" csCatId="accent1" phldr="1"/>
      <dgm:spPr/>
    </dgm:pt>
    <dgm:pt modelId="{1F9B07D1-3D65-E64A-BC83-7909BF89FB52}">
      <dgm:prSet phldrT="[Text]"/>
      <dgm:spPr/>
      <dgm:t>
        <a:bodyPr/>
        <a:lstStyle/>
        <a:p>
          <a:r>
            <a:rPr lang="en-US"/>
            <a:t>5 Evaluation</a:t>
          </a:r>
        </a:p>
      </dgm:t>
    </dgm:pt>
    <dgm:pt modelId="{B371F616-7B23-264A-927B-F4A64050A247}" type="parTrans" cxnId="{DD681493-9641-E544-980A-260251AC3C2F}">
      <dgm:prSet/>
      <dgm:spPr/>
      <dgm:t>
        <a:bodyPr/>
        <a:lstStyle/>
        <a:p>
          <a:endParaRPr lang="en-US"/>
        </a:p>
      </dgm:t>
    </dgm:pt>
    <dgm:pt modelId="{F86EBF13-B106-F741-A0C5-67E5D0CAA182}" type="sibTrans" cxnId="{DD681493-9641-E544-980A-260251AC3C2F}">
      <dgm:prSet/>
      <dgm:spPr/>
      <dgm:t>
        <a:bodyPr/>
        <a:lstStyle/>
        <a:p>
          <a:endParaRPr lang="en-US"/>
        </a:p>
      </dgm:t>
    </dgm:pt>
    <dgm:pt modelId="{26453E33-1973-074E-BE3C-89D3133E4322}">
      <dgm:prSet phldrT="[Text]"/>
      <dgm:spPr/>
      <dgm:t>
        <a:bodyPr/>
        <a:lstStyle/>
        <a:p>
          <a:r>
            <a:rPr lang="en-US"/>
            <a:t>6 Synthesis</a:t>
          </a:r>
        </a:p>
      </dgm:t>
    </dgm:pt>
    <dgm:pt modelId="{5E28CAEE-4818-1949-B18F-51DE76E43D4E}" type="parTrans" cxnId="{B7095E7F-DA42-EF41-BA8C-0988EC5A0D3E}">
      <dgm:prSet/>
      <dgm:spPr/>
      <dgm:t>
        <a:bodyPr/>
        <a:lstStyle/>
        <a:p>
          <a:endParaRPr lang="en-US"/>
        </a:p>
      </dgm:t>
    </dgm:pt>
    <dgm:pt modelId="{062B474F-41A8-5E41-ADDA-422511E4AF73}" type="sibTrans" cxnId="{B7095E7F-DA42-EF41-BA8C-0988EC5A0D3E}">
      <dgm:prSet/>
      <dgm:spPr/>
      <dgm:t>
        <a:bodyPr/>
        <a:lstStyle/>
        <a:p>
          <a:endParaRPr lang="en-US"/>
        </a:p>
      </dgm:t>
    </dgm:pt>
    <dgm:pt modelId="{3E038CF3-7C9F-7947-A7F7-2A06ACCCE96F}">
      <dgm:prSet phldrT="[Text]"/>
      <dgm:spPr/>
      <dgm:t>
        <a:bodyPr/>
        <a:lstStyle/>
        <a:p>
          <a:r>
            <a:rPr lang="en-US"/>
            <a:t>4 Analysis</a:t>
          </a:r>
        </a:p>
      </dgm:t>
    </dgm:pt>
    <dgm:pt modelId="{73B1F512-931D-904A-9D08-80F8BDFFAD5E}" type="parTrans" cxnId="{C2354F04-4DFC-3845-87B3-D5227B292114}">
      <dgm:prSet/>
      <dgm:spPr/>
      <dgm:t>
        <a:bodyPr/>
        <a:lstStyle/>
        <a:p>
          <a:endParaRPr lang="en-US"/>
        </a:p>
      </dgm:t>
    </dgm:pt>
    <dgm:pt modelId="{1D608107-94C1-E944-93E3-D05A07CFA354}" type="sibTrans" cxnId="{C2354F04-4DFC-3845-87B3-D5227B292114}">
      <dgm:prSet/>
      <dgm:spPr/>
      <dgm:t>
        <a:bodyPr/>
        <a:lstStyle/>
        <a:p>
          <a:endParaRPr lang="en-US"/>
        </a:p>
      </dgm:t>
    </dgm:pt>
    <dgm:pt modelId="{9DB9D0C2-7356-5540-BA4F-75731606F0DE}">
      <dgm:prSet phldrT="[Text]"/>
      <dgm:spPr/>
      <dgm:t>
        <a:bodyPr/>
        <a:lstStyle/>
        <a:p>
          <a:r>
            <a:rPr lang="en-US"/>
            <a:t>3 Application</a:t>
          </a:r>
        </a:p>
      </dgm:t>
    </dgm:pt>
    <dgm:pt modelId="{FDB19F8B-93FC-2643-8A51-B36D7BB492AF}" type="parTrans" cxnId="{56C24493-45AC-8341-A72E-7136B00C8611}">
      <dgm:prSet/>
      <dgm:spPr/>
      <dgm:t>
        <a:bodyPr/>
        <a:lstStyle/>
        <a:p>
          <a:endParaRPr lang="en-US"/>
        </a:p>
      </dgm:t>
    </dgm:pt>
    <dgm:pt modelId="{3AAD47C2-ECE5-064B-8430-36125090F880}" type="sibTrans" cxnId="{56C24493-45AC-8341-A72E-7136B00C8611}">
      <dgm:prSet/>
      <dgm:spPr/>
      <dgm:t>
        <a:bodyPr/>
        <a:lstStyle/>
        <a:p>
          <a:endParaRPr lang="en-US"/>
        </a:p>
      </dgm:t>
    </dgm:pt>
    <dgm:pt modelId="{E2D58E97-2B20-5545-AD19-B2E6144C637C}">
      <dgm:prSet phldrT="[Text]"/>
      <dgm:spPr/>
      <dgm:t>
        <a:bodyPr/>
        <a:lstStyle/>
        <a:p>
          <a:r>
            <a:rPr lang="en-US"/>
            <a:t>2 Comprehension</a:t>
          </a:r>
        </a:p>
      </dgm:t>
    </dgm:pt>
    <dgm:pt modelId="{8CFA6E7C-C3FA-3546-9F39-C3F5CDBDCF9C}" type="parTrans" cxnId="{9BC83565-9E27-9245-A0CB-BACECDB25E49}">
      <dgm:prSet/>
      <dgm:spPr/>
      <dgm:t>
        <a:bodyPr/>
        <a:lstStyle/>
        <a:p>
          <a:endParaRPr lang="en-US"/>
        </a:p>
      </dgm:t>
    </dgm:pt>
    <dgm:pt modelId="{3432ED33-40CF-8849-B967-54A63279B727}" type="sibTrans" cxnId="{9BC83565-9E27-9245-A0CB-BACECDB25E49}">
      <dgm:prSet/>
      <dgm:spPr/>
      <dgm:t>
        <a:bodyPr/>
        <a:lstStyle/>
        <a:p>
          <a:endParaRPr lang="en-US"/>
        </a:p>
      </dgm:t>
    </dgm:pt>
    <dgm:pt modelId="{8DCB463E-FC19-144A-BBE9-27CA6FEEDAC3}">
      <dgm:prSet phldrT="[Text]"/>
      <dgm:spPr/>
      <dgm:t>
        <a:bodyPr/>
        <a:lstStyle/>
        <a:p>
          <a:r>
            <a:rPr lang="en-US"/>
            <a:t>1 Knowledge</a:t>
          </a:r>
        </a:p>
      </dgm:t>
    </dgm:pt>
    <dgm:pt modelId="{FD667CE4-00A7-1144-9B01-12ED3370D1E7}" type="parTrans" cxnId="{7B378DB5-2F61-E546-9A75-CED0079484D7}">
      <dgm:prSet/>
      <dgm:spPr/>
      <dgm:t>
        <a:bodyPr/>
        <a:lstStyle/>
        <a:p>
          <a:endParaRPr lang="en-US"/>
        </a:p>
      </dgm:t>
    </dgm:pt>
    <dgm:pt modelId="{F1087B2F-54CF-A745-A598-77E665EFDC8B}" type="sibTrans" cxnId="{7B378DB5-2F61-E546-9A75-CED0079484D7}">
      <dgm:prSet/>
      <dgm:spPr/>
      <dgm:t>
        <a:bodyPr/>
        <a:lstStyle/>
        <a:p>
          <a:endParaRPr lang="en-US"/>
        </a:p>
      </dgm:t>
    </dgm:pt>
    <dgm:pt modelId="{99B9E03D-BBEE-1E41-865F-13011564AA72}" type="pres">
      <dgm:prSet presAssocID="{1F6F691F-61CE-894D-B63D-433493EA65C3}" presName="linear" presStyleCnt="0">
        <dgm:presLayoutVars>
          <dgm:dir/>
          <dgm:animLvl val="lvl"/>
          <dgm:resizeHandles val="exact"/>
        </dgm:presLayoutVars>
      </dgm:prSet>
      <dgm:spPr/>
    </dgm:pt>
    <dgm:pt modelId="{F21885C3-7940-AA40-8C0E-C371127A60C7}" type="pres">
      <dgm:prSet presAssocID="{8DCB463E-FC19-144A-BBE9-27CA6FEEDAC3}" presName="parentLin" presStyleCnt="0"/>
      <dgm:spPr/>
    </dgm:pt>
    <dgm:pt modelId="{397705EF-7F76-7B46-BA62-8A5980B4D1CB}" type="pres">
      <dgm:prSet presAssocID="{8DCB463E-FC19-144A-BBE9-27CA6FEEDAC3}" presName="parentLeftMargin" presStyleLbl="node1" presStyleIdx="0" presStyleCnt="6"/>
      <dgm:spPr/>
      <dgm:t>
        <a:bodyPr/>
        <a:lstStyle/>
        <a:p>
          <a:endParaRPr lang="en-US"/>
        </a:p>
      </dgm:t>
    </dgm:pt>
    <dgm:pt modelId="{0D5EEF7D-30EE-394A-93DE-4861543C0A99}" type="pres">
      <dgm:prSet presAssocID="{8DCB463E-FC19-144A-BBE9-27CA6FEEDAC3}" presName="parentText" presStyleLbl="node1" presStyleIdx="0" presStyleCnt="6">
        <dgm:presLayoutVars>
          <dgm:chMax val="0"/>
          <dgm:bulletEnabled val="1"/>
        </dgm:presLayoutVars>
      </dgm:prSet>
      <dgm:spPr/>
      <dgm:t>
        <a:bodyPr/>
        <a:lstStyle/>
        <a:p>
          <a:endParaRPr lang="en-US"/>
        </a:p>
      </dgm:t>
    </dgm:pt>
    <dgm:pt modelId="{9C008822-5F91-9545-9447-C9996CB07380}" type="pres">
      <dgm:prSet presAssocID="{8DCB463E-FC19-144A-BBE9-27CA6FEEDAC3}" presName="negativeSpace" presStyleCnt="0"/>
      <dgm:spPr/>
    </dgm:pt>
    <dgm:pt modelId="{5B4F512A-6EA7-5747-9626-B97ADA686397}" type="pres">
      <dgm:prSet presAssocID="{8DCB463E-FC19-144A-BBE9-27CA6FEEDAC3}" presName="childText" presStyleLbl="conFgAcc1" presStyleIdx="0" presStyleCnt="6">
        <dgm:presLayoutVars>
          <dgm:bulletEnabled val="1"/>
        </dgm:presLayoutVars>
      </dgm:prSet>
      <dgm:spPr/>
    </dgm:pt>
    <dgm:pt modelId="{BC383140-F97F-6F41-9678-B807893E0A25}" type="pres">
      <dgm:prSet presAssocID="{F1087B2F-54CF-A745-A598-77E665EFDC8B}" presName="spaceBetweenRectangles" presStyleCnt="0"/>
      <dgm:spPr/>
    </dgm:pt>
    <dgm:pt modelId="{DBB934A8-CE4F-0647-B7A2-E21281EE3733}" type="pres">
      <dgm:prSet presAssocID="{E2D58E97-2B20-5545-AD19-B2E6144C637C}" presName="parentLin" presStyleCnt="0"/>
      <dgm:spPr/>
    </dgm:pt>
    <dgm:pt modelId="{915E75E2-9986-D742-871A-256E813BE0BC}" type="pres">
      <dgm:prSet presAssocID="{E2D58E97-2B20-5545-AD19-B2E6144C637C}" presName="parentLeftMargin" presStyleLbl="node1" presStyleIdx="0" presStyleCnt="6"/>
      <dgm:spPr/>
      <dgm:t>
        <a:bodyPr/>
        <a:lstStyle/>
        <a:p>
          <a:endParaRPr lang="en-US"/>
        </a:p>
      </dgm:t>
    </dgm:pt>
    <dgm:pt modelId="{11F30D89-1775-9142-A711-055BC9F1641E}" type="pres">
      <dgm:prSet presAssocID="{E2D58E97-2B20-5545-AD19-B2E6144C637C}" presName="parentText" presStyleLbl="node1" presStyleIdx="1" presStyleCnt="6">
        <dgm:presLayoutVars>
          <dgm:chMax val="0"/>
          <dgm:bulletEnabled val="1"/>
        </dgm:presLayoutVars>
      </dgm:prSet>
      <dgm:spPr/>
      <dgm:t>
        <a:bodyPr/>
        <a:lstStyle/>
        <a:p>
          <a:endParaRPr lang="en-US"/>
        </a:p>
      </dgm:t>
    </dgm:pt>
    <dgm:pt modelId="{693A8955-C1B7-3B45-A80A-4748D05554AD}" type="pres">
      <dgm:prSet presAssocID="{E2D58E97-2B20-5545-AD19-B2E6144C637C}" presName="negativeSpace" presStyleCnt="0"/>
      <dgm:spPr/>
    </dgm:pt>
    <dgm:pt modelId="{35ADA6C3-9A85-3B42-8FDC-33C665A46366}" type="pres">
      <dgm:prSet presAssocID="{E2D58E97-2B20-5545-AD19-B2E6144C637C}" presName="childText" presStyleLbl="conFgAcc1" presStyleIdx="1" presStyleCnt="6">
        <dgm:presLayoutVars>
          <dgm:bulletEnabled val="1"/>
        </dgm:presLayoutVars>
      </dgm:prSet>
      <dgm:spPr/>
    </dgm:pt>
    <dgm:pt modelId="{53A171D0-44CD-C141-B897-A0E3EB81F33A}" type="pres">
      <dgm:prSet presAssocID="{3432ED33-40CF-8849-B967-54A63279B727}" presName="spaceBetweenRectangles" presStyleCnt="0"/>
      <dgm:spPr/>
    </dgm:pt>
    <dgm:pt modelId="{D845EB3E-CEF5-AD4B-85FF-5DB7FCD8CDA7}" type="pres">
      <dgm:prSet presAssocID="{9DB9D0C2-7356-5540-BA4F-75731606F0DE}" presName="parentLin" presStyleCnt="0"/>
      <dgm:spPr/>
    </dgm:pt>
    <dgm:pt modelId="{D6B091E0-024E-594D-B4A7-AAC4B6663323}" type="pres">
      <dgm:prSet presAssocID="{9DB9D0C2-7356-5540-BA4F-75731606F0DE}" presName="parentLeftMargin" presStyleLbl="node1" presStyleIdx="1" presStyleCnt="6"/>
      <dgm:spPr/>
      <dgm:t>
        <a:bodyPr/>
        <a:lstStyle/>
        <a:p>
          <a:endParaRPr lang="en-US"/>
        </a:p>
      </dgm:t>
    </dgm:pt>
    <dgm:pt modelId="{228BD7C2-2F53-DC41-94C7-55DEC3D3D586}" type="pres">
      <dgm:prSet presAssocID="{9DB9D0C2-7356-5540-BA4F-75731606F0DE}" presName="parentText" presStyleLbl="node1" presStyleIdx="2" presStyleCnt="6">
        <dgm:presLayoutVars>
          <dgm:chMax val="0"/>
          <dgm:bulletEnabled val="1"/>
        </dgm:presLayoutVars>
      </dgm:prSet>
      <dgm:spPr/>
      <dgm:t>
        <a:bodyPr/>
        <a:lstStyle/>
        <a:p>
          <a:endParaRPr lang="en-US"/>
        </a:p>
      </dgm:t>
    </dgm:pt>
    <dgm:pt modelId="{2BA70121-A522-3D47-A12D-A2AF2BEA6049}" type="pres">
      <dgm:prSet presAssocID="{9DB9D0C2-7356-5540-BA4F-75731606F0DE}" presName="negativeSpace" presStyleCnt="0"/>
      <dgm:spPr/>
    </dgm:pt>
    <dgm:pt modelId="{5EF8CB8E-B5A2-CF42-BACB-C1E93B5D7DD9}" type="pres">
      <dgm:prSet presAssocID="{9DB9D0C2-7356-5540-BA4F-75731606F0DE}" presName="childText" presStyleLbl="conFgAcc1" presStyleIdx="2" presStyleCnt="6">
        <dgm:presLayoutVars>
          <dgm:bulletEnabled val="1"/>
        </dgm:presLayoutVars>
      </dgm:prSet>
      <dgm:spPr/>
    </dgm:pt>
    <dgm:pt modelId="{0EEFB630-4808-8B4C-A204-EAB49DD54A22}" type="pres">
      <dgm:prSet presAssocID="{3AAD47C2-ECE5-064B-8430-36125090F880}" presName="spaceBetweenRectangles" presStyleCnt="0"/>
      <dgm:spPr/>
    </dgm:pt>
    <dgm:pt modelId="{1C865F51-1BD1-F64B-A2EF-421B733592EF}" type="pres">
      <dgm:prSet presAssocID="{3E038CF3-7C9F-7947-A7F7-2A06ACCCE96F}" presName="parentLin" presStyleCnt="0"/>
      <dgm:spPr/>
    </dgm:pt>
    <dgm:pt modelId="{BA0F07E9-13E5-8848-BE34-4AB467D3128E}" type="pres">
      <dgm:prSet presAssocID="{3E038CF3-7C9F-7947-A7F7-2A06ACCCE96F}" presName="parentLeftMargin" presStyleLbl="node1" presStyleIdx="2" presStyleCnt="6"/>
      <dgm:spPr/>
      <dgm:t>
        <a:bodyPr/>
        <a:lstStyle/>
        <a:p>
          <a:endParaRPr lang="en-US"/>
        </a:p>
      </dgm:t>
    </dgm:pt>
    <dgm:pt modelId="{C71FD679-F39B-AF4E-91B6-59DEF831821D}" type="pres">
      <dgm:prSet presAssocID="{3E038CF3-7C9F-7947-A7F7-2A06ACCCE96F}" presName="parentText" presStyleLbl="node1" presStyleIdx="3" presStyleCnt="6">
        <dgm:presLayoutVars>
          <dgm:chMax val="0"/>
          <dgm:bulletEnabled val="1"/>
        </dgm:presLayoutVars>
      </dgm:prSet>
      <dgm:spPr/>
      <dgm:t>
        <a:bodyPr/>
        <a:lstStyle/>
        <a:p>
          <a:endParaRPr lang="en-US"/>
        </a:p>
      </dgm:t>
    </dgm:pt>
    <dgm:pt modelId="{1A6E126E-4ACA-C840-96F2-3CCB86187423}" type="pres">
      <dgm:prSet presAssocID="{3E038CF3-7C9F-7947-A7F7-2A06ACCCE96F}" presName="negativeSpace" presStyleCnt="0"/>
      <dgm:spPr/>
    </dgm:pt>
    <dgm:pt modelId="{312A4427-93B1-154F-A3A9-D183FBCAADBF}" type="pres">
      <dgm:prSet presAssocID="{3E038CF3-7C9F-7947-A7F7-2A06ACCCE96F}" presName="childText" presStyleLbl="conFgAcc1" presStyleIdx="3" presStyleCnt="6">
        <dgm:presLayoutVars>
          <dgm:bulletEnabled val="1"/>
        </dgm:presLayoutVars>
      </dgm:prSet>
      <dgm:spPr/>
    </dgm:pt>
    <dgm:pt modelId="{19C3C320-CA16-5A49-8F7C-0D0109AFC9D1}" type="pres">
      <dgm:prSet presAssocID="{1D608107-94C1-E944-93E3-D05A07CFA354}" presName="spaceBetweenRectangles" presStyleCnt="0"/>
      <dgm:spPr/>
    </dgm:pt>
    <dgm:pt modelId="{4C04669C-D538-744A-8CB5-1D6A86AFAE0F}" type="pres">
      <dgm:prSet presAssocID="{1F9B07D1-3D65-E64A-BC83-7909BF89FB52}" presName="parentLin" presStyleCnt="0"/>
      <dgm:spPr/>
    </dgm:pt>
    <dgm:pt modelId="{1AC70C07-2638-B34B-BE04-93E4A0AEE146}" type="pres">
      <dgm:prSet presAssocID="{1F9B07D1-3D65-E64A-BC83-7909BF89FB52}" presName="parentLeftMargin" presStyleLbl="node1" presStyleIdx="3" presStyleCnt="6"/>
      <dgm:spPr/>
      <dgm:t>
        <a:bodyPr/>
        <a:lstStyle/>
        <a:p>
          <a:endParaRPr lang="en-US"/>
        </a:p>
      </dgm:t>
    </dgm:pt>
    <dgm:pt modelId="{8E7A4323-E64D-D345-B192-9681D71E38BB}" type="pres">
      <dgm:prSet presAssocID="{1F9B07D1-3D65-E64A-BC83-7909BF89FB52}" presName="parentText" presStyleLbl="node1" presStyleIdx="4" presStyleCnt="6">
        <dgm:presLayoutVars>
          <dgm:chMax val="0"/>
          <dgm:bulletEnabled val="1"/>
        </dgm:presLayoutVars>
      </dgm:prSet>
      <dgm:spPr/>
      <dgm:t>
        <a:bodyPr/>
        <a:lstStyle/>
        <a:p>
          <a:endParaRPr lang="en-US"/>
        </a:p>
      </dgm:t>
    </dgm:pt>
    <dgm:pt modelId="{5610CABD-48BB-8744-9041-070E6DA06729}" type="pres">
      <dgm:prSet presAssocID="{1F9B07D1-3D65-E64A-BC83-7909BF89FB52}" presName="negativeSpace" presStyleCnt="0"/>
      <dgm:spPr/>
    </dgm:pt>
    <dgm:pt modelId="{D968B1F9-C6CB-5749-BF7F-5B65BA720AC0}" type="pres">
      <dgm:prSet presAssocID="{1F9B07D1-3D65-E64A-BC83-7909BF89FB52}" presName="childText" presStyleLbl="conFgAcc1" presStyleIdx="4" presStyleCnt="6">
        <dgm:presLayoutVars>
          <dgm:bulletEnabled val="1"/>
        </dgm:presLayoutVars>
      </dgm:prSet>
      <dgm:spPr/>
    </dgm:pt>
    <dgm:pt modelId="{290424A5-7D20-A643-A304-E65B8CE361CC}" type="pres">
      <dgm:prSet presAssocID="{F86EBF13-B106-F741-A0C5-67E5D0CAA182}" presName="spaceBetweenRectangles" presStyleCnt="0"/>
      <dgm:spPr/>
    </dgm:pt>
    <dgm:pt modelId="{7F259AC7-DA89-8542-906D-21EC65E25593}" type="pres">
      <dgm:prSet presAssocID="{26453E33-1973-074E-BE3C-89D3133E4322}" presName="parentLin" presStyleCnt="0"/>
      <dgm:spPr/>
    </dgm:pt>
    <dgm:pt modelId="{9409184E-D0EB-144A-9AD5-7AEDFC6B6423}" type="pres">
      <dgm:prSet presAssocID="{26453E33-1973-074E-BE3C-89D3133E4322}" presName="parentLeftMargin" presStyleLbl="node1" presStyleIdx="4" presStyleCnt="6"/>
      <dgm:spPr/>
      <dgm:t>
        <a:bodyPr/>
        <a:lstStyle/>
        <a:p>
          <a:endParaRPr lang="en-US"/>
        </a:p>
      </dgm:t>
    </dgm:pt>
    <dgm:pt modelId="{3E2D0F72-E730-364D-A189-50A8554771EA}" type="pres">
      <dgm:prSet presAssocID="{26453E33-1973-074E-BE3C-89D3133E4322}" presName="parentText" presStyleLbl="node1" presStyleIdx="5" presStyleCnt="6">
        <dgm:presLayoutVars>
          <dgm:chMax val="0"/>
          <dgm:bulletEnabled val="1"/>
        </dgm:presLayoutVars>
      </dgm:prSet>
      <dgm:spPr/>
      <dgm:t>
        <a:bodyPr/>
        <a:lstStyle/>
        <a:p>
          <a:endParaRPr lang="en-US"/>
        </a:p>
      </dgm:t>
    </dgm:pt>
    <dgm:pt modelId="{C1866963-A896-BD47-84EF-2EFC34C96128}" type="pres">
      <dgm:prSet presAssocID="{26453E33-1973-074E-BE3C-89D3133E4322}" presName="negativeSpace" presStyleCnt="0"/>
      <dgm:spPr/>
    </dgm:pt>
    <dgm:pt modelId="{D371F1A4-CDDB-3043-8EDD-348683641013}" type="pres">
      <dgm:prSet presAssocID="{26453E33-1973-074E-BE3C-89D3133E4322}" presName="childText" presStyleLbl="conFgAcc1" presStyleIdx="5" presStyleCnt="6">
        <dgm:presLayoutVars>
          <dgm:bulletEnabled val="1"/>
        </dgm:presLayoutVars>
      </dgm:prSet>
      <dgm:spPr/>
    </dgm:pt>
  </dgm:ptLst>
  <dgm:cxnLst>
    <dgm:cxn modelId="{F64E7F3D-F8AE-384E-B5DB-C261AECC9002}" type="presOf" srcId="{1F9B07D1-3D65-E64A-BC83-7909BF89FB52}" destId="{8E7A4323-E64D-D345-B192-9681D71E38BB}" srcOrd="1" destOrd="0" presId="urn:microsoft.com/office/officeart/2005/8/layout/list1"/>
    <dgm:cxn modelId="{56DB4E5B-E2EF-A44A-B76F-8C3535202F17}" type="presOf" srcId="{E2D58E97-2B20-5545-AD19-B2E6144C637C}" destId="{11F30D89-1775-9142-A711-055BC9F1641E}" srcOrd="1" destOrd="0" presId="urn:microsoft.com/office/officeart/2005/8/layout/list1"/>
    <dgm:cxn modelId="{54C36F45-17DF-CD47-9038-B2AAA97F27CB}" type="presOf" srcId="{8DCB463E-FC19-144A-BBE9-27CA6FEEDAC3}" destId="{397705EF-7F76-7B46-BA62-8A5980B4D1CB}" srcOrd="0" destOrd="0" presId="urn:microsoft.com/office/officeart/2005/8/layout/list1"/>
    <dgm:cxn modelId="{0209E0A9-1C72-554A-BD0C-6440D05868B0}" type="presOf" srcId="{26453E33-1973-074E-BE3C-89D3133E4322}" destId="{9409184E-D0EB-144A-9AD5-7AEDFC6B6423}" srcOrd="0" destOrd="0" presId="urn:microsoft.com/office/officeart/2005/8/layout/list1"/>
    <dgm:cxn modelId="{DD681493-9641-E544-980A-260251AC3C2F}" srcId="{1F6F691F-61CE-894D-B63D-433493EA65C3}" destId="{1F9B07D1-3D65-E64A-BC83-7909BF89FB52}" srcOrd="4" destOrd="0" parTransId="{B371F616-7B23-264A-927B-F4A64050A247}" sibTransId="{F86EBF13-B106-F741-A0C5-67E5D0CAA182}"/>
    <dgm:cxn modelId="{4809CBD4-1F40-A547-BB99-03DCCC332B97}" type="presOf" srcId="{9DB9D0C2-7356-5540-BA4F-75731606F0DE}" destId="{228BD7C2-2F53-DC41-94C7-55DEC3D3D586}" srcOrd="1" destOrd="0" presId="urn:microsoft.com/office/officeart/2005/8/layout/list1"/>
    <dgm:cxn modelId="{A9D0EBD9-97F3-E34A-84EC-95180AAC7D17}" type="presOf" srcId="{9DB9D0C2-7356-5540-BA4F-75731606F0DE}" destId="{D6B091E0-024E-594D-B4A7-AAC4B6663323}" srcOrd="0" destOrd="0" presId="urn:microsoft.com/office/officeart/2005/8/layout/list1"/>
    <dgm:cxn modelId="{CE95D4A0-E1F7-FB43-9FA7-61A4ED3E0B22}" type="presOf" srcId="{1F6F691F-61CE-894D-B63D-433493EA65C3}" destId="{99B9E03D-BBEE-1E41-865F-13011564AA72}" srcOrd="0" destOrd="0" presId="urn:microsoft.com/office/officeart/2005/8/layout/list1"/>
    <dgm:cxn modelId="{C3551B07-7A07-B04F-82D5-0848A56C2378}" type="presOf" srcId="{3E038CF3-7C9F-7947-A7F7-2A06ACCCE96F}" destId="{BA0F07E9-13E5-8848-BE34-4AB467D3128E}" srcOrd="0" destOrd="0" presId="urn:microsoft.com/office/officeart/2005/8/layout/list1"/>
    <dgm:cxn modelId="{5C52A276-6E9C-0C43-BEE0-0B550AD19B57}" type="presOf" srcId="{E2D58E97-2B20-5545-AD19-B2E6144C637C}" destId="{915E75E2-9986-D742-871A-256E813BE0BC}" srcOrd="0" destOrd="0" presId="urn:microsoft.com/office/officeart/2005/8/layout/list1"/>
    <dgm:cxn modelId="{B7095E7F-DA42-EF41-BA8C-0988EC5A0D3E}" srcId="{1F6F691F-61CE-894D-B63D-433493EA65C3}" destId="{26453E33-1973-074E-BE3C-89D3133E4322}" srcOrd="5" destOrd="0" parTransId="{5E28CAEE-4818-1949-B18F-51DE76E43D4E}" sibTransId="{062B474F-41A8-5E41-ADDA-422511E4AF73}"/>
    <dgm:cxn modelId="{9BC83565-9E27-9245-A0CB-BACECDB25E49}" srcId="{1F6F691F-61CE-894D-B63D-433493EA65C3}" destId="{E2D58E97-2B20-5545-AD19-B2E6144C637C}" srcOrd="1" destOrd="0" parTransId="{8CFA6E7C-C3FA-3546-9F39-C3F5CDBDCF9C}" sibTransId="{3432ED33-40CF-8849-B967-54A63279B727}"/>
    <dgm:cxn modelId="{C2354F04-4DFC-3845-87B3-D5227B292114}" srcId="{1F6F691F-61CE-894D-B63D-433493EA65C3}" destId="{3E038CF3-7C9F-7947-A7F7-2A06ACCCE96F}" srcOrd="3" destOrd="0" parTransId="{73B1F512-931D-904A-9D08-80F8BDFFAD5E}" sibTransId="{1D608107-94C1-E944-93E3-D05A07CFA354}"/>
    <dgm:cxn modelId="{56C24493-45AC-8341-A72E-7136B00C8611}" srcId="{1F6F691F-61CE-894D-B63D-433493EA65C3}" destId="{9DB9D0C2-7356-5540-BA4F-75731606F0DE}" srcOrd="2" destOrd="0" parTransId="{FDB19F8B-93FC-2643-8A51-B36D7BB492AF}" sibTransId="{3AAD47C2-ECE5-064B-8430-36125090F880}"/>
    <dgm:cxn modelId="{7B378DB5-2F61-E546-9A75-CED0079484D7}" srcId="{1F6F691F-61CE-894D-B63D-433493EA65C3}" destId="{8DCB463E-FC19-144A-BBE9-27CA6FEEDAC3}" srcOrd="0" destOrd="0" parTransId="{FD667CE4-00A7-1144-9B01-12ED3370D1E7}" sibTransId="{F1087B2F-54CF-A745-A598-77E665EFDC8B}"/>
    <dgm:cxn modelId="{0BE24FAB-DA51-794C-84EC-F7CB09B3EF0A}" type="presOf" srcId="{26453E33-1973-074E-BE3C-89D3133E4322}" destId="{3E2D0F72-E730-364D-A189-50A8554771EA}" srcOrd="1" destOrd="0" presId="urn:microsoft.com/office/officeart/2005/8/layout/list1"/>
    <dgm:cxn modelId="{230A9BD1-3AD0-2B4E-8E7F-EED76A86DDF0}" type="presOf" srcId="{8DCB463E-FC19-144A-BBE9-27CA6FEEDAC3}" destId="{0D5EEF7D-30EE-394A-93DE-4861543C0A99}" srcOrd="1" destOrd="0" presId="urn:microsoft.com/office/officeart/2005/8/layout/list1"/>
    <dgm:cxn modelId="{8124B86F-BA51-3044-B234-41AFD6E8C9D7}" type="presOf" srcId="{1F9B07D1-3D65-E64A-BC83-7909BF89FB52}" destId="{1AC70C07-2638-B34B-BE04-93E4A0AEE146}" srcOrd="0" destOrd="0" presId="urn:microsoft.com/office/officeart/2005/8/layout/list1"/>
    <dgm:cxn modelId="{9887F650-3BE5-6B42-8657-3052A99E160B}" type="presOf" srcId="{3E038CF3-7C9F-7947-A7F7-2A06ACCCE96F}" destId="{C71FD679-F39B-AF4E-91B6-59DEF831821D}" srcOrd="1" destOrd="0" presId="urn:microsoft.com/office/officeart/2005/8/layout/list1"/>
    <dgm:cxn modelId="{F07DD5EC-5614-2C44-9422-A8C7C0723C5F}" type="presParOf" srcId="{99B9E03D-BBEE-1E41-865F-13011564AA72}" destId="{F21885C3-7940-AA40-8C0E-C371127A60C7}" srcOrd="0" destOrd="0" presId="urn:microsoft.com/office/officeart/2005/8/layout/list1"/>
    <dgm:cxn modelId="{2F8B00F8-98F5-4D4B-A3B3-33E2A81561D0}" type="presParOf" srcId="{F21885C3-7940-AA40-8C0E-C371127A60C7}" destId="{397705EF-7F76-7B46-BA62-8A5980B4D1CB}" srcOrd="0" destOrd="0" presId="urn:microsoft.com/office/officeart/2005/8/layout/list1"/>
    <dgm:cxn modelId="{4C01B374-9D43-E74F-BEF9-EF7F95D61DD7}" type="presParOf" srcId="{F21885C3-7940-AA40-8C0E-C371127A60C7}" destId="{0D5EEF7D-30EE-394A-93DE-4861543C0A99}" srcOrd="1" destOrd="0" presId="urn:microsoft.com/office/officeart/2005/8/layout/list1"/>
    <dgm:cxn modelId="{60833593-1676-9148-B66D-5035E077D69B}" type="presParOf" srcId="{99B9E03D-BBEE-1E41-865F-13011564AA72}" destId="{9C008822-5F91-9545-9447-C9996CB07380}" srcOrd="1" destOrd="0" presId="urn:microsoft.com/office/officeart/2005/8/layout/list1"/>
    <dgm:cxn modelId="{020CC489-E6CA-6341-AEDA-6348C69475E8}" type="presParOf" srcId="{99B9E03D-BBEE-1E41-865F-13011564AA72}" destId="{5B4F512A-6EA7-5747-9626-B97ADA686397}" srcOrd="2" destOrd="0" presId="urn:microsoft.com/office/officeart/2005/8/layout/list1"/>
    <dgm:cxn modelId="{B5F3AA9C-37A4-8044-B564-6FBD2D54B1E6}" type="presParOf" srcId="{99B9E03D-BBEE-1E41-865F-13011564AA72}" destId="{BC383140-F97F-6F41-9678-B807893E0A25}" srcOrd="3" destOrd="0" presId="urn:microsoft.com/office/officeart/2005/8/layout/list1"/>
    <dgm:cxn modelId="{50A49483-C7AA-A647-AB0C-55CDC180050E}" type="presParOf" srcId="{99B9E03D-BBEE-1E41-865F-13011564AA72}" destId="{DBB934A8-CE4F-0647-B7A2-E21281EE3733}" srcOrd="4" destOrd="0" presId="urn:microsoft.com/office/officeart/2005/8/layout/list1"/>
    <dgm:cxn modelId="{98033BE9-4CA8-E148-982B-52CF2C30750D}" type="presParOf" srcId="{DBB934A8-CE4F-0647-B7A2-E21281EE3733}" destId="{915E75E2-9986-D742-871A-256E813BE0BC}" srcOrd="0" destOrd="0" presId="urn:microsoft.com/office/officeart/2005/8/layout/list1"/>
    <dgm:cxn modelId="{C26AEBA7-D605-AC44-AE6A-889CECA615C6}" type="presParOf" srcId="{DBB934A8-CE4F-0647-B7A2-E21281EE3733}" destId="{11F30D89-1775-9142-A711-055BC9F1641E}" srcOrd="1" destOrd="0" presId="urn:microsoft.com/office/officeart/2005/8/layout/list1"/>
    <dgm:cxn modelId="{D5B7340C-9BB2-BE46-9A0C-A980413DFF77}" type="presParOf" srcId="{99B9E03D-BBEE-1E41-865F-13011564AA72}" destId="{693A8955-C1B7-3B45-A80A-4748D05554AD}" srcOrd="5" destOrd="0" presId="urn:microsoft.com/office/officeart/2005/8/layout/list1"/>
    <dgm:cxn modelId="{B0A83F0F-5BF1-3743-8890-8896D777CCFC}" type="presParOf" srcId="{99B9E03D-BBEE-1E41-865F-13011564AA72}" destId="{35ADA6C3-9A85-3B42-8FDC-33C665A46366}" srcOrd="6" destOrd="0" presId="urn:microsoft.com/office/officeart/2005/8/layout/list1"/>
    <dgm:cxn modelId="{46932764-B746-E244-9FE4-A1131B93386B}" type="presParOf" srcId="{99B9E03D-BBEE-1E41-865F-13011564AA72}" destId="{53A171D0-44CD-C141-B897-A0E3EB81F33A}" srcOrd="7" destOrd="0" presId="urn:microsoft.com/office/officeart/2005/8/layout/list1"/>
    <dgm:cxn modelId="{DEC7757C-F534-814F-82C4-A89E2410FFE5}" type="presParOf" srcId="{99B9E03D-BBEE-1E41-865F-13011564AA72}" destId="{D845EB3E-CEF5-AD4B-85FF-5DB7FCD8CDA7}" srcOrd="8" destOrd="0" presId="urn:microsoft.com/office/officeart/2005/8/layout/list1"/>
    <dgm:cxn modelId="{66171829-99EF-7147-8753-577DEFBD79D4}" type="presParOf" srcId="{D845EB3E-CEF5-AD4B-85FF-5DB7FCD8CDA7}" destId="{D6B091E0-024E-594D-B4A7-AAC4B6663323}" srcOrd="0" destOrd="0" presId="urn:microsoft.com/office/officeart/2005/8/layout/list1"/>
    <dgm:cxn modelId="{70B5DC04-7B89-4F42-A195-2AE667A147D5}" type="presParOf" srcId="{D845EB3E-CEF5-AD4B-85FF-5DB7FCD8CDA7}" destId="{228BD7C2-2F53-DC41-94C7-55DEC3D3D586}" srcOrd="1" destOrd="0" presId="urn:microsoft.com/office/officeart/2005/8/layout/list1"/>
    <dgm:cxn modelId="{08FADACF-72C9-5C4E-B963-A098ADDCCBE3}" type="presParOf" srcId="{99B9E03D-BBEE-1E41-865F-13011564AA72}" destId="{2BA70121-A522-3D47-A12D-A2AF2BEA6049}" srcOrd="9" destOrd="0" presId="urn:microsoft.com/office/officeart/2005/8/layout/list1"/>
    <dgm:cxn modelId="{15C58394-18D7-7848-8B8D-15D22FD2B185}" type="presParOf" srcId="{99B9E03D-BBEE-1E41-865F-13011564AA72}" destId="{5EF8CB8E-B5A2-CF42-BACB-C1E93B5D7DD9}" srcOrd="10" destOrd="0" presId="urn:microsoft.com/office/officeart/2005/8/layout/list1"/>
    <dgm:cxn modelId="{95F3FFDD-1961-E540-9DF5-F0732E77D8FB}" type="presParOf" srcId="{99B9E03D-BBEE-1E41-865F-13011564AA72}" destId="{0EEFB630-4808-8B4C-A204-EAB49DD54A22}" srcOrd="11" destOrd="0" presId="urn:microsoft.com/office/officeart/2005/8/layout/list1"/>
    <dgm:cxn modelId="{EE4C22FF-5DCE-494E-80D2-95E2AC0331D1}" type="presParOf" srcId="{99B9E03D-BBEE-1E41-865F-13011564AA72}" destId="{1C865F51-1BD1-F64B-A2EF-421B733592EF}" srcOrd="12" destOrd="0" presId="urn:microsoft.com/office/officeart/2005/8/layout/list1"/>
    <dgm:cxn modelId="{852B83B0-AE72-9B42-BC2F-389C97CC85B7}" type="presParOf" srcId="{1C865F51-1BD1-F64B-A2EF-421B733592EF}" destId="{BA0F07E9-13E5-8848-BE34-4AB467D3128E}" srcOrd="0" destOrd="0" presId="urn:microsoft.com/office/officeart/2005/8/layout/list1"/>
    <dgm:cxn modelId="{0F24E9FC-F362-664E-90B7-D61D39485C82}" type="presParOf" srcId="{1C865F51-1BD1-F64B-A2EF-421B733592EF}" destId="{C71FD679-F39B-AF4E-91B6-59DEF831821D}" srcOrd="1" destOrd="0" presId="urn:microsoft.com/office/officeart/2005/8/layout/list1"/>
    <dgm:cxn modelId="{543367A4-9E6F-DD49-B479-DEB6427BAD77}" type="presParOf" srcId="{99B9E03D-BBEE-1E41-865F-13011564AA72}" destId="{1A6E126E-4ACA-C840-96F2-3CCB86187423}" srcOrd="13" destOrd="0" presId="urn:microsoft.com/office/officeart/2005/8/layout/list1"/>
    <dgm:cxn modelId="{1B03844D-9906-0F42-A477-22714252D159}" type="presParOf" srcId="{99B9E03D-BBEE-1E41-865F-13011564AA72}" destId="{312A4427-93B1-154F-A3A9-D183FBCAADBF}" srcOrd="14" destOrd="0" presId="urn:microsoft.com/office/officeart/2005/8/layout/list1"/>
    <dgm:cxn modelId="{6781FFEF-A17F-764E-A145-19B554B0BC99}" type="presParOf" srcId="{99B9E03D-BBEE-1E41-865F-13011564AA72}" destId="{19C3C320-CA16-5A49-8F7C-0D0109AFC9D1}" srcOrd="15" destOrd="0" presId="urn:microsoft.com/office/officeart/2005/8/layout/list1"/>
    <dgm:cxn modelId="{08BC3AFD-8AD1-2C4E-BAE6-D8F0650455A5}" type="presParOf" srcId="{99B9E03D-BBEE-1E41-865F-13011564AA72}" destId="{4C04669C-D538-744A-8CB5-1D6A86AFAE0F}" srcOrd="16" destOrd="0" presId="urn:microsoft.com/office/officeart/2005/8/layout/list1"/>
    <dgm:cxn modelId="{4CB489A5-5E4E-DB42-AE0D-A9614A6FED11}" type="presParOf" srcId="{4C04669C-D538-744A-8CB5-1D6A86AFAE0F}" destId="{1AC70C07-2638-B34B-BE04-93E4A0AEE146}" srcOrd="0" destOrd="0" presId="urn:microsoft.com/office/officeart/2005/8/layout/list1"/>
    <dgm:cxn modelId="{2F88B682-3B4C-4747-9553-7B1FB8939DCE}" type="presParOf" srcId="{4C04669C-D538-744A-8CB5-1D6A86AFAE0F}" destId="{8E7A4323-E64D-D345-B192-9681D71E38BB}" srcOrd="1" destOrd="0" presId="urn:microsoft.com/office/officeart/2005/8/layout/list1"/>
    <dgm:cxn modelId="{AB0C6A55-8FB9-234C-8421-3E47BD296AD9}" type="presParOf" srcId="{99B9E03D-BBEE-1E41-865F-13011564AA72}" destId="{5610CABD-48BB-8744-9041-070E6DA06729}" srcOrd="17" destOrd="0" presId="urn:microsoft.com/office/officeart/2005/8/layout/list1"/>
    <dgm:cxn modelId="{FA9C7377-A34A-1141-8676-85767A30E7A3}" type="presParOf" srcId="{99B9E03D-BBEE-1E41-865F-13011564AA72}" destId="{D968B1F9-C6CB-5749-BF7F-5B65BA720AC0}" srcOrd="18" destOrd="0" presId="urn:microsoft.com/office/officeart/2005/8/layout/list1"/>
    <dgm:cxn modelId="{40CB5316-ACC5-074A-B104-7EB88108334F}" type="presParOf" srcId="{99B9E03D-BBEE-1E41-865F-13011564AA72}" destId="{290424A5-7D20-A643-A304-E65B8CE361CC}" srcOrd="19" destOrd="0" presId="urn:microsoft.com/office/officeart/2005/8/layout/list1"/>
    <dgm:cxn modelId="{A09C0CBC-9E37-744D-9ADC-EB81DF92BB9D}" type="presParOf" srcId="{99B9E03D-BBEE-1E41-865F-13011564AA72}" destId="{7F259AC7-DA89-8542-906D-21EC65E25593}" srcOrd="20" destOrd="0" presId="urn:microsoft.com/office/officeart/2005/8/layout/list1"/>
    <dgm:cxn modelId="{3EA107AE-1C8B-CA49-A4A1-E340B0741F72}" type="presParOf" srcId="{7F259AC7-DA89-8542-906D-21EC65E25593}" destId="{9409184E-D0EB-144A-9AD5-7AEDFC6B6423}" srcOrd="0" destOrd="0" presId="urn:microsoft.com/office/officeart/2005/8/layout/list1"/>
    <dgm:cxn modelId="{3EBAFBBB-B7B1-F748-8E9D-D8D55BFA9787}" type="presParOf" srcId="{7F259AC7-DA89-8542-906D-21EC65E25593}" destId="{3E2D0F72-E730-364D-A189-50A8554771EA}" srcOrd="1" destOrd="0" presId="urn:microsoft.com/office/officeart/2005/8/layout/list1"/>
    <dgm:cxn modelId="{E1D76B85-D0B3-CD44-A664-13770B1067AA}" type="presParOf" srcId="{99B9E03D-BBEE-1E41-865F-13011564AA72}" destId="{C1866963-A896-BD47-84EF-2EFC34C96128}" srcOrd="21" destOrd="0" presId="urn:microsoft.com/office/officeart/2005/8/layout/list1"/>
    <dgm:cxn modelId="{21F54A0D-1215-5840-828F-D4CEC33F6D8C}" type="presParOf" srcId="{99B9E03D-BBEE-1E41-865F-13011564AA72}" destId="{D371F1A4-CDDB-3043-8EDD-348683641013}" srcOrd="2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4F512A-6EA7-5747-9626-B97ADA686397}">
      <dsp:nvSpPr>
        <dsp:cNvPr id="0" name=""/>
        <dsp:cNvSpPr/>
      </dsp:nvSpPr>
      <dsp:spPr>
        <a:xfrm>
          <a:off x="0" y="277748"/>
          <a:ext cx="8153400" cy="403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0D5EEF7D-30EE-394A-93DE-4861543C0A99}">
      <dsp:nvSpPr>
        <dsp:cNvPr id="0" name=""/>
        <dsp:cNvSpPr/>
      </dsp:nvSpPr>
      <dsp:spPr>
        <a:xfrm>
          <a:off x="407670" y="41588"/>
          <a:ext cx="570738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5725" tIns="0" rIns="215725" bIns="0" numCol="1" spcCol="1270" anchor="ctr" anchorCtr="0">
          <a:noAutofit/>
        </a:bodyPr>
        <a:lstStyle/>
        <a:p>
          <a:pPr lvl="0" algn="l" defTabSz="711200">
            <a:lnSpc>
              <a:spcPct val="90000"/>
            </a:lnSpc>
            <a:spcBef>
              <a:spcPct val="0"/>
            </a:spcBef>
            <a:spcAft>
              <a:spcPct val="35000"/>
            </a:spcAft>
          </a:pPr>
          <a:r>
            <a:rPr lang="en-US" sz="1600" kern="1200"/>
            <a:t>1 Knowledge</a:t>
          </a:r>
        </a:p>
      </dsp:txBody>
      <dsp:txXfrm>
        <a:off x="430727" y="64645"/>
        <a:ext cx="5661266" cy="426206"/>
      </dsp:txXfrm>
    </dsp:sp>
    <dsp:sp modelId="{35ADA6C3-9A85-3B42-8FDC-33C665A46366}">
      <dsp:nvSpPr>
        <dsp:cNvPr id="0" name=""/>
        <dsp:cNvSpPr/>
      </dsp:nvSpPr>
      <dsp:spPr>
        <a:xfrm>
          <a:off x="0" y="1003508"/>
          <a:ext cx="8153400" cy="403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11F30D89-1775-9142-A711-055BC9F1641E}">
      <dsp:nvSpPr>
        <dsp:cNvPr id="0" name=""/>
        <dsp:cNvSpPr/>
      </dsp:nvSpPr>
      <dsp:spPr>
        <a:xfrm>
          <a:off x="407670" y="767349"/>
          <a:ext cx="570738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5725" tIns="0" rIns="215725" bIns="0" numCol="1" spcCol="1270" anchor="ctr" anchorCtr="0">
          <a:noAutofit/>
        </a:bodyPr>
        <a:lstStyle/>
        <a:p>
          <a:pPr lvl="0" algn="l" defTabSz="711200">
            <a:lnSpc>
              <a:spcPct val="90000"/>
            </a:lnSpc>
            <a:spcBef>
              <a:spcPct val="0"/>
            </a:spcBef>
            <a:spcAft>
              <a:spcPct val="35000"/>
            </a:spcAft>
          </a:pPr>
          <a:r>
            <a:rPr lang="en-US" sz="1600" kern="1200"/>
            <a:t>2 Comprehension</a:t>
          </a:r>
        </a:p>
      </dsp:txBody>
      <dsp:txXfrm>
        <a:off x="430727" y="790406"/>
        <a:ext cx="5661266" cy="426206"/>
      </dsp:txXfrm>
    </dsp:sp>
    <dsp:sp modelId="{5EF8CB8E-B5A2-CF42-BACB-C1E93B5D7DD9}">
      <dsp:nvSpPr>
        <dsp:cNvPr id="0" name=""/>
        <dsp:cNvSpPr/>
      </dsp:nvSpPr>
      <dsp:spPr>
        <a:xfrm>
          <a:off x="0" y="1729268"/>
          <a:ext cx="8153400" cy="403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28BD7C2-2F53-DC41-94C7-55DEC3D3D586}">
      <dsp:nvSpPr>
        <dsp:cNvPr id="0" name=""/>
        <dsp:cNvSpPr/>
      </dsp:nvSpPr>
      <dsp:spPr>
        <a:xfrm>
          <a:off x="407670" y="1493108"/>
          <a:ext cx="570738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5725" tIns="0" rIns="215725" bIns="0" numCol="1" spcCol="1270" anchor="ctr" anchorCtr="0">
          <a:noAutofit/>
        </a:bodyPr>
        <a:lstStyle/>
        <a:p>
          <a:pPr lvl="0" algn="l" defTabSz="711200">
            <a:lnSpc>
              <a:spcPct val="90000"/>
            </a:lnSpc>
            <a:spcBef>
              <a:spcPct val="0"/>
            </a:spcBef>
            <a:spcAft>
              <a:spcPct val="35000"/>
            </a:spcAft>
          </a:pPr>
          <a:r>
            <a:rPr lang="en-US" sz="1600" kern="1200"/>
            <a:t>3 Application</a:t>
          </a:r>
        </a:p>
      </dsp:txBody>
      <dsp:txXfrm>
        <a:off x="430727" y="1516165"/>
        <a:ext cx="5661266" cy="426206"/>
      </dsp:txXfrm>
    </dsp:sp>
    <dsp:sp modelId="{312A4427-93B1-154F-A3A9-D183FBCAADBF}">
      <dsp:nvSpPr>
        <dsp:cNvPr id="0" name=""/>
        <dsp:cNvSpPr/>
      </dsp:nvSpPr>
      <dsp:spPr>
        <a:xfrm>
          <a:off x="0" y="2455028"/>
          <a:ext cx="8153400" cy="403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C71FD679-F39B-AF4E-91B6-59DEF831821D}">
      <dsp:nvSpPr>
        <dsp:cNvPr id="0" name=""/>
        <dsp:cNvSpPr/>
      </dsp:nvSpPr>
      <dsp:spPr>
        <a:xfrm>
          <a:off x="407670" y="2218868"/>
          <a:ext cx="570738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5725" tIns="0" rIns="215725" bIns="0" numCol="1" spcCol="1270" anchor="ctr" anchorCtr="0">
          <a:noAutofit/>
        </a:bodyPr>
        <a:lstStyle/>
        <a:p>
          <a:pPr lvl="0" algn="l" defTabSz="711200">
            <a:lnSpc>
              <a:spcPct val="90000"/>
            </a:lnSpc>
            <a:spcBef>
              <a:spcPct val="0"/>
            </a:spcBef>
            <a:spcAft>
              <a:spcPct val="35000"/>
            </a:spcAft>
          </a:pPr>
          <a:r>
            <a:rPr lang="en-US" sz="1600" kern="1200"/>
            <a:t>4 Analysis</a:t>
          </a:r>
        </a:p>
      </dsp:txBody>
      <dsp:txXfrm>
        <a:off x="430727" y="2241925"/>
        <a:ext cx="5661266" cy="426206"/>
      </dsp:txXfrm>
    </dsp:sp>
    <dsp:sp modelId="{D968B1F9-C6CB-5749-BF7F-5B65BA720AC0}">
      <dsp:nvSpPr>
        <dsp:cNvPr id="0" name=""/>
        <dsp:cNvSpPr/>
      </dsp:nvSpPr>
      <dsp:spPr>
        <a:xfrm>
          <a:off x="0" y="3180789"/>
          <a:ext cx="8153400" cy="403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E7A4323-E64D-D345-B192-9681D71E38BB}">
      <dsp:nvSpPr>
        <dsp:cNvPr id="0" name=""/>
        <dsp:cNvSpPr/>
      </dsp:nvSpPr>
      <dsp:spPr>
        <a:xfrm>
          <a:off x="407670" y="2944629"/>
          <a:ext cx="570738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5725" tIns="0" rIns="215725" bIns="0" numCol="1" spcCol="1270" anchor="ctr" anchorCtr="0">
          <a:noAutofit/>
        </a:bodyPr>
        <a:lstStyle/>
        <a:p>
          <a:pPr lvl="0" algn="l" defTabSz="711200">
            <a:lnSpc>
              <a:spcPct val="90000"/>
            </a:lnSpc>
            <a:spcBef>
              <a:spcPct val="0"/>
            </a:spcBef>
            <a:spcAft>
              <a:spcPct val="35000"/>
            </a:spcAft>
          </a:pPr>
          <a:r>
            <a:rPr lang="en-US" sz="1600" kern="1200"/>
            <a:t>5 Evaluation</a:t>
          </a:r>
        </a:p>
      </dsp:txBody>
      <dsp:txXfrm>
        <a:off x="430727" y="2967686"/>
        <a:ext cx="5661266" cy="426206"/>
      </dsp:txXfrm>
    </dsp:sp>
    <dsp:sp modelId="{D371F1A4-CDDB-3043-8EDD-348683641013}">
      <dsp:nvSpPr>
        <dsp:cNvPr id="0" name=""/>
        <dsp:cNvSpPr/>
      </dsp:nvSpPr>
      <dsp:spPr>
        <a:xfrm>
          <a:off x="0" y="3906549"/>
          <a:ext cx="8153400" cy="403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E2D0F72-E730-364D-A189-50A8554771EA}">
      <dsp:nvSpPr>
        <dsp:cNvPr id="0" name=""/>
        <dsp:cNvSpPr/>
      </dsp:nvSpPr>
      <dsp:spPr>
        <a:xfrm>
          <a:off x="407670" y="3670389"/>
          <a:ext cx="570738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5725" tIns="0" rIns="215725" bIns="0" numCol="1" spcCol="1270" anchor="ctr" anchorCtr="0">
          <a:noAutofit/>
        </a:bodyPr>
        <a:lstStyle/>
        <a:p>
          <a:pPr lvl="0" algn="l" defTabSz="711200">
            <a:lnSpc>
              <a:spcPct val="90000"/>
            </a:lnSpc>
            <a:spcBef>
              <a:spcPct val="0"/>
            </a:spcBef>
            <a:spcAft>
              <a:spcPct val="35000"/>
            </a:spcAft>
          </a:pPr>
          <a:r>
            <a:rPr lang="en-US" sz="1600" kern="1200"/>
            <a:t>6 Synthesis</a:t>
          </a:r>
        </a:p>
      </dsp:txBody>
      <dsp:txXfrm>
        <a:off x="430727" y="3693446"/>
        <a:ext cx="5661266" cy="42620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9.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650" name="Rectangle 2"/>
          <p:cNvSpPr>
            <a:spLocks noGrp="1" noChangeArrowheads="1"/>
          </p:cNvSpPr>
          <p:nvPr>
            <p:ph type="hdr" sz="quarter"/>
          </p:nvPr>
        </p:nvSpPr>
        <p:spPr bwMode="auto">
          <a:xfrm>
            <a:off x="0" y="0"/>
            <a:ext cx="2945659" cy="49641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Corbel"/>
                <a:ea typeface="Geneva" pitchFamily="-112" charset="0"/>
                <a:cs typeface="Geneva" pitchFamily="-112" charset="0"/>
              </a:defRPr>
            </a:lvl1pPr>
          </a:lstStyle>
          <a:p>
            <a:pPr>
              <a:defRPr/>
            </a:pPr>
            <a:endParaRPr lang="en-US"/>
          </a:p>
        </p:txBody>
      </p:sp>
      <p:sp>
        <p:nvSpPr>
          <p:cNvPr id="27651" name="Rectangle 3"/>
          <p:cNvSpPr>
            <a:spLocks noGrp="1" noChangeArrowheads="1"/>
          </p:cNvSpPr>
          <p:nvPr>
            <p:ph type="dt" sz="quarter" idx="1"/>
          </p:nvPr>
        </p:nvSpPr>
        <p:spPr bwMode="auto">
          <a:xfrm>
            <a:off x="3850443" y="0"/>
            <a:ext cx="2945659" cy="49641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Corbel"/>
                <a:ea typeface="Geneva" pitchFamily="-112" charset="0"/>
                <a:cs typeface="Geneva" pitchFamily="-112" charset="0"/>
              </a:defRPr>
            </a:lvl1pPr>
          </a:lstStyle>
          <a:p>
            <a:pPr>
              <a:defRPr/>
            </a:pPr>
            <a:endParaRPr lang="en-US"/>
          </a:p>
        </p:txBody>
      </p:sp>
      <p:sp>
        <p:nvSpPr>
          <p:cNvPr id="27652" name="Rectangle 4"/>
          <p:cNvSpPr>
            <a:spLocks noGrp="1" noChangeArrowheads="1"/>
          </p:cNvSpPr>
          <p:nvPr>
            <p:ph type="ftr" sz="quarter" idx="2"/>
          </p:nvPr>
        </p:nvSpPr>
        <p:spPr bwMode="auto">
          <a:xfrm>
            <a:off x="0" y="9430091"/>
            <a:ext cx="2945659" cy="496411"/>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Corbel"/>
                <a:ea typeface="Geneva" pitchFamily="-112" charset="0"/>
                <a:cs typeface="Geneva" pitchFamily="-112" charset="0"/>
              </a:defRPr>
            </a:lvl1pPr>
          </a:lstStyle>
          <a:p>
            <a:pPr>
              <a:defRPr/>
            </a:pPr>
            <a:endParaRPr lang="en-US"/>
          </a:p>
        </p:txBody>
      </p:sp>
      <p:sp>
        <p:nvSpPr>
          <p:cNvPr id="27653" name="Rectangle 5"/>
          <p:cNvSpPr>
            <a:spLocks noGrp="1" noChangeArrowheads="1"/>
          </p:cNvSpPr>
          <p:nvPr>
            <p:ph type="sldNum" sz="quarter" idx="3"/>
          </p:nvPr>
        </p:nvSpPr>
        <p:spPr bwMode="auto">
          <a:xfrm>
            <a:off x="3850443" y="9430091"/>
            <a:ext cx="2945659" cy="496411"/>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Corbel" charset="0"/>
              </a:defRPr>
            </a:lvl1pPr>
          </a:lstStyle>
          <a:p>
            <a:fld id="{53D7806F-8A9C-D745-A369-A93E0E67CBCE}" type="slidenum">
              <a:rPr lang="en-US"/>
              <a:pPr/>
              <a:t>‹#›</a:t>
            </a:fld>
            <a:endParaRPr lang="en-US"/>
          </a:p>
        </p:txBody>
      </p:sp>
    </p:spTree>
    <p:extLst>
      <p:ext uri="{BB962C8B-B14F-4D97-AF65-F5344CB8AC3E}">
        <p14:creationId xmlns:p14="http://schemas.microsoft.com/office/powerpoint/2010/main" val="22375646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jpg>
</file>

<file path=ppt/media/image13.png>
</file>

<file path=ppt/media/image14.png>
</file>

<file path=ppt/media/image15.jpg>
</file>

<file path=ppt/media/image16.png>
</file>

<file path=ppt/media/image17.png>
</file>

<file path=ppt/media/image18.jpg>
</file>

<file path=ppt/media/image19.png>
</file>

<file path=ppt/media/image4.png>
</file>

<file path=ppt/media/image5.png>
</file>

<file path=ppt/media/image6.jpeg>
</file>

<file path=ppt/media/image7.gi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45659" cy="49641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atin typeface="Corbel"/>
                <a:ea typeface="Geneva" pitchFamily="-112" charset="0"/>
                <a:cs typeface="Geneva" pitchFamily="-112" charset="0"/>
              </a:defRPr>
            </a:lvl1pPr>
          </a:lstStyle>
          <a:p>
            <a:pPr>
              <a:defRPr/>
            </a:pPr>
            <a:endParaRPr lang="de-DE"/>
          </a:p>
        </p:txBody>
      </p:sp>
      <p:sp>
        <p:nvSpPr>
          <p:cNvPr id="4099" name="Rectangle 3"/>
          <p:cNvSpPr>
            <a:spLocks noGrp="1" noChangeArrowheads="1"/>
          </p:cNvSpPr>
          <p:nvPr>
            <p:ph type="dt" idx="1"/>
          </p:nvPr>
        </p:nvSpPr>
        <p:spPr bwMode="auto">
          <a:xfrm>
            <a:off x="3852016" y="0"/>
            <a:ext cx="2945659" cy="49641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atin typeface="Corbel"/>
                <a:ea typeface="Geneva" pitchFamily="-112" charset="0"/>
                <a:cs typeface="Geneva" pitchFamily="-112" charset="0"/>
              </a:defRPr>
            </a:lvl1pPr>
          </a:lstStyle>
          <a:p>
            <a:pPr>
              <a:defRPr/>
            </a:pPr>
            <a:endParaRPr lang="de-DE"/>
          </a:p>
        </p:txBody>
      </p:sp>
      <p:sp>
        <p:nvSpPr>
          <p:cNvPr id="156676" name="Rectangle 4"/>
          <p:cNvSpPr>
            <a:spLocks noGrp="1" noRot="1" noChangeAspect="1" noChangeArrowheads="1" noTextEdit="1"/>
          </p:cNvSpPr>
          <p:nvPr>
            <p:ph type="sldImg" idx="2"/>
          </p:nvPr>
        </p:nvSpPr>
        <p:spPr bwMode="auto">
          <a:xfrm>
            <a:off x="917575" y="744538"/>
            <a:ext cx="4962525" cy="3722687"/>
          </a:xfrm>
          <a:prstGeom prst="rect">
            <a:avLst/>
          </a:prstGeom>
          <a:noFill/>
          <a:ln w="9525">
            <a:solidFill>
              <a:srgbClr val="000000"/>
            </a:solidFill>
            <a:miter lim="800000"/>
            <a:headEnd/>
            <a:tailEnd/>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4101" name="Rectangle 5"/>
          <p:cNvSpPr>
            <a:spLocks noGrp="1" noChangeArrowheads="1"/>
          </p:cNvSpPr>
          <p:nvPr>
            <p:ph type="body" sz="quarter" idx="3"/>
          </p:nvPr>
        </p:nvSpPr>
        <p:spPr bwMode="auto">
          <a:xfrm>
            <a:off x="906357" y="4715907"/>
            <a:ext cx="4984962" cy="446770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102" name="Rectangle 6"/>
          <p:cNvSpPr>
            <a:spLocks noGrp="1" noChangeArrowheads="1"/>
          </p:cNvSpPr>
          <p:nvPr>
            <p:ph type="ftr" sz="quarter" idx="4"/>
          </p:nvPr>
        </p:nvSpPr>
        <p:spPr bwMode="auto">
          <a:xfrm>
            <a:off x="0" y="9431814"/>
            <a:ext cx="2945659" cy="496411"/>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atin typeface="Corbel"/>
                <a:ea typeface="Geneva" pitchFamily="-112" charset="0"/>
                <a:cs typeface="Geneva" pitchFamily="-112" charset="0"/>
              </a:defRPr>
            </a:lvl1pPr>
          </a:lstStyle>
          <a:p>
            <a:pPr>
              <a:defRPr/>
            </a:pPr>
            <a:endParaRPr lang="de-DE"/>
          </a:p>
        </p:txBody>
      </p:sp>
      <p:sp>
        <p:nvSpPr>
          <p:cNvPr id="4103" name="Rectangle 7"/>
          <p:cNvSpPr>
            <a:spLocks noGrp="1" noChangeArrowheads="1"/>
          </p:cNvSpPr>
          <p:nvPr>
            <p:ph type="sldNum" sz="quarter" idx="5"/>
          </p:nvPr>
        </p:nvSpPr>
        <p:spPr bwMode="auto">
          <a:xfrm>
            <a:off x="3852016" y="9431814"/>
            <a:ext cx="2945659" cy="496411"/>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atin typeface="Corbel" charset="0"/>
              </a:defRPr>
            </a:lvl1pPr>
          </a:lstStyle>
          <a:p>
            <a:fld id="{69015BA6-9D29-494F-8DA7-DC80B6F2FB86}" type="slidenum">
              <a:rPr lang="de-DE"/>
              <a:pPr/>
              <a:t>‹#›</a:t>
            </a:fld>
            <a:endParaRPr lang="de-DE"/>
          </a:p>
        </p:txBody>
      </p:sp>
    </p:spTree>
    <p:extLst>
      <p:ext uri="{BB962C8B-B14F-4D97-AF65-F5344CB8AC3E}">
        <p14:creationId xmlns:p14="http://schemas.microsoft.com/office/powerpoint/2010/main" val="7587230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orbel"/>
        <a:ea typeface="ＭＳ Ｐゴシック" charset="0"/>
        <a:cs typeface="Geneva" pitchFamily="-112" charset="0"/>
      </a:defRPr>
    </a:lvl1pPr>
    <a:lvl2pPr marL="457200" algn="l" rtl="0" eaLnBrk="0" fontAlgn="base" hangingPunct="0">
      <a:spcBef>
        <a:spcPct val="30000"/>
      </a:spcBef>
      <a:spcAft>
        <a:spcPct val="0"/>
      </a:spcAft>
      <a:defRPr sz="1200" kern="1200">
        <a:solidFill>
          <a:schemeClr val="tx1"/>
        </a:solidFill>
        <a:latin typeface="Corbel"/>
        <a:ea typeface="Geneva" pitchFamily="-112" charset="0"/>
        <a:cs typeface="Geneva" pitchFamily="-112" charset="0"/>
      </a:defRPr>
    </a:lvl2pPr>
    <a:lvl3pPr marL="914400" algn="l" rtl="0" eaLnBrk="0" fontAlgn="base" hangingPunct="0">
      <a:spcBef>
        <a:spcPct val="30000"/>
      </a:spcBef>
      <a:spcAft>
        <a:spcPct val="0"/>
      </a:spcAft>
      <a:defRPr sz="1200" kern="1200">
        <a:solidFill>
          <a:schemeClr val="tx1"/>
        </a:solidFill>
        <a:latin typeface="Corbel"/>
        <a:ea typeface="Geneva" pitchFamily="-112" charset="0"/>
        <a:cs typeface="Geneva" pitchFamily="-112" charset="0"/>
      </a:defRPr>
    </a:lvl3pPr>
    <a:lvl4pPr marL="1371600" algn="l" rtl="0" eaLnBrk="0" fontAlgn="base" hangingPunct="0">
      <a:spcBef>
        <a:spcPct val="30000"/>
      </a:spcBef>
      <a:spcAft>
        <a:spcPct val="0"/>
      </a:spcAft>
      <a:defRPr sz="1200" kern="1200">
        <a:solidFill>
          <a:schemeClr val="tx1"/>
        </a:solidFill>
        <a:latin typeface="Corbel"/>
        <a:ea typeface="Geneva" pitchFamily="-112" charset="0"/>
        <a:cs typeface="Geneva" pitchFamily="-112" charset="0"/>
      </a:defRPr>
    </a:lvl4pPr>
    <a:lvl5pPr marL="1828800" algn="l" rtl="0" eaLnBrk="0" fontAlgn="base" hangingPunct="0">
      <a:spcBef>
        <a:spcPct val="30000"/>
      </a:spcBef>
      <a:spcAft>
        <a:spcPct val="0"/>
      </a:spcAft>
      <a:defRPr sz="1200" kern="1200">
        <a:solidFill>
          <a:schemeClr val="tx1"/>
        </a:solidFill>
        <a:latin typeface="Corbel"/>
        <a:ea typeface="Geneva" pitchFamily="-112" charset="0"/>
        <a:cs typeface="Geneva" pitchFamily="-112"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3</a:t>
            </a:fld>
            <a:endParaRPr lang="de-DE"/>
          </a:p>
        </p:txBody>
      </p:sp>
    </p:spTree>
    <p:extLst>
      <p:ext uri="{BB962C8B-B14F-4D97-AF65-F5344CB8AC3E}">
        <p14:creationId xmlns:p14="http://schemas.microsoft.com/office/powerpoint/2010/main" val="16617938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Must remember that learners already have some knowledge, so building</a:t>
            </a:r>
            <a:r>
              <a:rPr lang="en-US" baseline="0" dirty="0" smtClean="0"/>
              <a:t> upon what they already have in their mind.</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14</a:t>
            </a:fld>
            <a:endParaRPr lang="de-DE"/>
          </a:p>
        </p:txBody>
      </p:sp>
    </p:spTree>
    <p:extLst>
      <p:ext uri="{BB962C8B-B14F-4D97-AF65-F5344CB8AC3E}">
        <p14:creationId xmlns:p14="http://schemas.microsoft.com/office/powerpoint/2010/main" val="3393734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Questionnaire -</a:t>
            </a:r>
            <a:r>
              <a:rPr lang="en-US" baseline="0" dirty="0" smtClean="0"/>
              <a:t> allow 10 minutes for completion</a:t>
            </a:r>
          </a:p>
          <a:p>
            <a:r>
              <a:rPr lang="en-US" baseline="0" dirty="0" smtClean="0"/>
              <a:t>Collect learning styles from around the room</a:t>
            </a:r>
          </a:p>
          <a:p>
            <a:endParaRPr lang="en-US" baseline="0" dirty="0" smtClean="0"/>
          </a:p>
          <a:p>
            <a:r>
              <a:rPr lang="en-US" baseline="0" dirty="0" smtClean="0"/>
              <a:t>Collect the styles on a </a:t>
            </a:r>
            <a:r>
              <a:rPr lang="en-US" baseline="0" dirty="0" err="1" smtClean="0"/>
              <a:t>flipachart</a:t>
            </a:r>
            <a:r>
              <a:rPr lang="en-US" baseline="0" dirty="0" smtClean="0"/>
              <a:t> or whiteboard so everyone can see them</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16</a:t>
            </a:fld>
            <a:endParaRPr lang="de-DE"/>
          </a:p>
        </p:txBody>
      </p:sp>
    </p:spTree>
    <p:extLst>
      <p:ext uri="{BB962C8B-B14F-4D97-AF65-F5344CB8AC3E}">
        <p14:creationId xmlns:p14="http://schemas.microsoft.com/office/powerpoint/2010/main" val="42038446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Give explanations of the learning styles - ask how people feel this fits with their view of themselves</a:t>
            </a:r>
          </a:p>
          <a:p>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17</a:t>
            </a:fld>
            <a:endParaRPr lang="de-DE"/>
          </a:p>
        </p:txBody>
      </p:sp>
    </p:spTree>
    <p:extLst>
      <p:ext uri="{BB962C8B-B14F-4D97-AF65-F5344CB8AC3E}">
        <p14:creationId xmlns:p14="http://schemas.microsoft.com/office/powerpoint/2010/main" val="28936668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Small</a:t>
            </a:r>
            <a:r>
              <a:rPr lang="en-US" baseline="0" dirty="0" smtClean="0"/>
              <a:t> groups as before, but use different groupings</a:t>
            </a:r>
          </a:p>
          <a:p>
            <a:r>
              <a:rPr lang="en-US" baseline="0" dirty="0" smtClean="0"/>
              <a:t>Post-its, one method per post-it</a:t>
            </a:r>
          </a:p>
          <a:p>
            <a:r>
              <a:rPr lang="en-US" baseline="0" dirty="0" smtClean="0"/>
              <a:t>Group them together and discuss as a whole group</a:t>
            </a:r>
          </a:p>
          <a:p>
            <a:endParaRPr lang="en-US" baseline="0" dirty="0" smtClean="0"/>
          </a:p>
          <a:p>
            <a:r>
              <a:rPr lang="en-US" baseline="0" dirty="0" smtClean="0"/>
              <a:t>On-course toolkit for trainers - https://</a:t>
            </a:r>
            <a:r>
              <a:rPr lang="en-US" baseline="0" dirty="0" err="1" smtClean="0"/>
              <a:t>www.on-course.eu</a:t>
            </a:r>
            <a:r>
              <a:rPr lang="en-US" baseline="0" dirty="0" smtClean="0"/>
              <a:t>/toolkit/</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18</a:t>
            </a:fld>
            <a:endParaRPr lang="de-DE"/>
          </a:p>
        </p:txBody>
      </p:sp>
    </p:spTree>
    <p:extLst>
      <p:ext uri="{BB962C8B-B14F-4D97-AF65-F5344CB8AC3E}">
        <p14:creationId xmlns:p14="http://schemas.microsoft.com/office/powerpoint/2010/main" val="19520685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your group</a:t>
            </a:r>
            <a:r>
              <a:rPr lang="en-US" baseline="0" dirty="0" smtClean="0"/>
              <a:t> will always be mixed - in how they approach their learning, their previous experience, their depth of knowledge and confidence with what they are trying to do.</a:t>
            </a:r>
          </a:p>
          <a:p>
            <a:r>
              <a:rPr lang="en-US" baseline="0" dirty="0" smtClean="0"/>
              <a:t>Consider running some exercises early on in the course to get people talking and indicating where they are in their knowledge etc.</a:t>
            </a:r>
          </a:p>
          <a:p>
            <a:endParaRPr lang="en-US" baseline="0" dirty="0" smtClean="0"/>
          </a:p>
          <a:p>
            <a:r>
              <a:rPr lang="en-US" baseline="0" dirty="0" smtClean="0"/>
              <a:t>Make your learning space a comfortable one! Whether people like working in groups / alone / talk or not talk; need to make people feel comfortable and get the support they need.</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20</a:t>
            </a:fld>
            <a:endParaRPr lang="de-DE"/>
          </a:p>
        </p:txBody>
      </p:sp>
    </p:spTree>
    <p:extLst>
      <p:ext uri="{BB962C8B-B14F-4D97-AF65-F5344CB8AC3E}">
        <p14:creationId xmlns:p14="http://schemas.microsoft.com/office/powerpoint/2010/main" val="15724740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44122" y="744617"/>
            <a:ext cx="4909432" cy="3723084"/>
          </a:xfrm>
        </p:spPr>
      </p:sp>
      <p:sp>
        <p:nvSpPr>
          <p:cNvPr id="3" name="Notes Placeholder 2"/>
          <p:cNvSpPr>
            <a:spLocks noGrp="1"/>
          </p:cNvSpPr>
          <p:nvPr>
            <p:ph type="body" idx="1"/>
          </p:nvPr>
        </p:nvSpPr>
        <p:spPr/>
        <p:txBody>
          <a:bodyPr/>
          <a:lstStyle/>
          <a:p>
            <a:r>
              <a:rPr lang="en-US" dirty="0" smtClean="0"/>
              <a:t>Death</a:t>
            </a:r>
            <a:r>
              <a:rPr lang="en-US" baseline="0" dirty="0" smtClean="0"/>
              <a:t> by </a:t>
            </a:r>
            <a:r>
              <a:rPr lang="en-US" baseline="0" dirty="0" err="1" smtClean="0"/>
              <a:t>powerpoint</a:t>
            </a:r>
            <a:r>
              <a:rPr lang="en-US" baseline="0" dirty="0" smtClean="0"/>
              <a:t> comment !</a:t>
            </a:r>
            <a:endParaRPr lang="en-US" dirty="0"/>
          </a:p>
        </p:txBody>
      </p:sp>
      <p:sp>
        <p:nvSpPr>
          <p:cNvPr id="4" name="Slide Number Placeholder 3"/>
          <p:cNvSpPr>
            <a:spLocks noGrp="1"/>
          </p:cNvSpPr>
          <p:nvPr>
            <p:ph type="sldNum" sz="quarter" idx="10"/>
          </p:nvPr>
        </p:nvSpPr>
        <p:spPr/>
        <p:txBody>
          <a:bodyPr/>
          <a:lstStyle/>
          <a:p>
            <a:pPr>
              <a:defRPr/>
            </a:pPr>
            <a:fld id="{29CFA5EB-8C47-3B41-8231-2967036D931B}" type="slidenum">
              <a:rPr lang="en-US" smtClean="0"/>
              <a:pPr>
                <a:defRPr/>
              </a:pPr>
              <a:t>21</a:t>
            </a:fld>
            <a:endParaRPr lang="en-US"/>
          </a:p>
        </p:txBody>
      </p:sp>
    </p:spTree>
    <p:extLst>
      <p:ext uri="{BB962C8B-B14F-4D97-AF65-F5344CB8AC3E}">
        <p14:creationId xmlns:p14="http://schemas.microsoft.com/office/powerpoint/2010/main" val="30390679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 minute group</a:t>
            </a:r>
            <a:r>
              <a:rPr lang="en-US" baseline="0" dirty="0" smtClean="0"/>
              <a:t> discussion and report back</a:t>
            </a:r>
          </a:p>
          <a:p>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24</a:t>
            </a:fld>
            <a:endParaRPr lang="de-DE"/>
          </a:p>
        </p:txBody>
      </p:sp>
    </p:spTree>
    <p:extLst>
      <p:ext uri="{BB962C8B-B14F-4D97-AF65-F5344CB8AC3E}">
        <p14:creationId xmlns:p14="http://schemas.microsoft.com/office/powerpoint/2010/main" val="7963800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what they know</a:t>
            </a:r>
            <a:r>
              <a:rPr lang="en-US" baseline="0" dirty="0" smtClean="0"/>
              <a:t> about learning objectives - if anything!</a:t>
            </a:r>
          </a:p>
          <a:p>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27</a:t>
            </a:fld>
            <a:endParaRPr lang="de-DE"/>
          </a:p>
        </p:txBody>
      </p:sp>
    </p:spTree>
    <p:extLst>
      <p:ext uri="{BB962C8B-B14F-4D97-AF65-F5344CB8AC3E}">
        <p14:creationId xmlns:p14="http://schemas.microsoft.com/office/powerpoint/2010/main" val="24158003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Depth of learning you want them to achieve - knowledge is the “surface”; synthesis is the deepest</a:t>
            </a:r>
            <a:r>
              <a:rPr lang="en-US" baseline="0" dirty="0" smtClean="0"/>
              <a:t> level</a:t>
            </a:r>
          </a:p>
          <a:p>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28</a:t>
            </a:fld>
            <a:endParaRPr lang="de-DE"/>
          </a:p>
        </p:txBody>
      </p:sp>
    </p:spTree>
    <p:extLst>
      <p:ext uri="{BB962C8B-B14F-4D97-AF65-F5344CB8AC3E}">
        <p14:creationId xmlns:p14="http://schemas.microsoft.com/office/powerpoint/2010/main" val="24736441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 activity - in small groups, define an</a:t>
            </a:r>
            <a:r>
              <a:rPr lang="en-US" baseline="0" dirty="0" smtClean="0"/>
              <a:t> aim and learning objectives for a topic of their choice; 10 minutes discussion; feedback to whole group for comment. </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29</a:t>
            </a:fld>
            <a:endParaRPr lang="de-DE"/>
          </a:p>
        </p:txBody>
      </p:sp>
    </p:spTree>
    <p:extLst>
      <p:ext uri="{BB962C8B-B14F-4D97-AF65-F5344CB8AC3E}">
        <p14:creationId xmlns:p14="http://schemas.microsoft.com/office/powerpoint/2010/main" val="387507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this as</a:t>
            </a:r>
            <a:r>
              <a:rPr lang="en-US" baseline="0" dirty="0" smtClean="0"/>
              <a:t> a brief discussion at the beginning – include the trainers in this discussion, in fact you could start with the trainers.</a:t>
            </a:r>
          </a:p>
          <a:p>
            <a:endParaRPr lang="en-US" baseline="0" dirty="0" smtClean="0"/>
          </a:p>
          <a:p>
            <a:r>
              <a:rPr lang="en-US" baseline="0" dirty="0" smtClean="0"/>
              <a:t>Only needs to be a couple of lines on:</a:t>
            </a:r>
          </a:p>
          <a:p>
            <a:r>
              <a:rPr lang="en-US" baseline="0" dirty="0" smtClean="0"/>
              <a:t>	who they are</a:t>
            </a:r>
          </a:p>
          <a:p>
            <a:r>
              <a:rPr lang="en-US" baseline="0" dirty="0" smtClean="0"/>
              <a:t>	what they currently do</a:t>
            </a:r>
          </a:p>
          <a:p>
            <a:r>
              <a:rPr lang="en-US" baseline="0" dirty="0" smtClean="0"/>
              <a:t>	What training they do / have done / will do</a:t>
            </a:r>
          </a:p>
          <a:p>
            <a:r>
              <a:rPr lang="en-US" baseline="0" dirty="0" smtClean="0"/>
              <a:t>Ask them to write their expectations onto a post it (or post-its); put them on the wall and then come back to them at the end of the day.</a:t>
            </a:r>
          </a:p>
          <a:p>
            <a:r>
              <a:rPr lang="en-US" baseline="0" dirty="0" smtClean="0"/>
              <a:t>Do a quick summary of the post-its before you start; this gives a chance to indicate where in the session there will be opportunity to discuss the issues they have raised.  Its also good for the participants to see how similar the issues of concern might be between them all.</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5</a:t>
            </a:fld>
            <a:endParaRPr lang="de-DE"/>
          </a:p>
        </p:txBody>
      </p:sp>
    </p:spTree>
    <p:extLst>
      <p:ext uri="{BB962C8B-B14F-4D97-AF65-F5344CB8AC3E}">
        <p14:creationId xmlns:p14="http://schemas.microsoft.com/office/powerpoint/2010/main" val="20310784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Which can you cover - time and resources?</a:t>
            </a:r>
          </a:p>
          <a:p>
            <a:endParaRPr lang="en-US" dirty="0" smtClean="0"/>
          </a:p>
          <a:p>
            <a:r>
              <a:rPr lang="en-US" dirty="0" smtClean="0"/>
              <a:t>Also</a:t>
            </a:r>
            <a:r>
              <a:rPr lang="en-US" baseline="0" dirty="0" smtClean="0"/>
              <a:t> think about using competency based frameworks</a:t>
            </a:r>
            <a:endParaRPr lang="en-US" dirty="0" smtClean="0"/>
          </a:p>
          <a:p>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30</a:t>
            </a:fld>
            <a:endParaRPr lang="de-DE"/>
          </a:p>
        </p:txBody>
      </p:sp>
    </p:spTree>
    <p:extLst>
      <p:ext uri="{BB962C8B-B14F-4D97-AF65-F5344CB8AC3E}">
        <p14:creationId xmlns:p14="http://schemas.microsoft.com/office/powerpoint/2010/main" val="27366311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Small</a:t>
            </a:r>
            <a:r>
              <a:rPr lang="en-US" baseline="0" dirty="0" smtClean="0"/>
              <a:t> group discussion - </a:t>
            </a:r>
            <a:r>
              <a:rPr lang="en-US" dirty="0" smtClean="0"/>
              <a:t>How would they approach this</a:t>
            </a:r>
          </a:p>
          <a:p>
            <a:r>
              <a:rPr lang="en-US" dirty="0" smtClean="0"/>
              <a:t>What challenges faced in doing</a:t>
            </a:r>
            <a:r>
              <a:rPr lang="en-US" baseline="0" dirty="0" smtClean="0"/>
              <a:t> so previously.</a:t>
            </a:r>
          </a:p>
          <a:p>
            <a:r>
              <a:rPr lang="en-US" baseline="0" dirty="0" smtClean="0"/>
              <a:t>- Discussion aims, LOs, pre-requisite info, level of detail needed, other useful reference points extra reading etc.</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31</a:t>
            </a:fld>
            <a:endParaRPr lang="de-DE"/>
          </a:p>
        </p:txBody>
      </p:sp>
    </p:spTree>
    <p:extLst>
      <p:ext uri="{BB962C8B-B14F-4D97-AF65-F5344CB8AC3E}">
        <p14:creationId xmlns:p14="http://schemas.microsoft.com/office/powerpoint/2010/main" val="11323126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Small</a:t>
            </a:r>
            <a:r>
              <a:rPr lang="en-US" baseline="0" dirty="0" smtClean="0"/>
              <a:t> group discussions.</a:t>
            </a:r>
            <a:endParaRPr lang="en-US" dirty="0" smtClean="0"/>
          </a:p>
          <a:p>
            <a:r>
              <a:rPr lang="en-US" dirty="0" smtClean="0"/>
              <a:t>Discussion</a:t>
            </a:r>
            <a:r>
              <a:rPr lang="en-US" baseline="0" dirty="0" smtClean="0"/>
              <a:t> on where materials can be found - </a:t>
            </a:r>
            <a:r>
              <a:rPr lang="en-US" baseline="0" dirty="0" err="1" smtClean="0"/>
              <a:t>eg</a:t>
            </a:r>
            <a:r>
              <a:rPr lang="en-US" baseline="0" dirty="0" smtClean="0"/>
              <a:t> colleagues, GOBLET, other sources?</a:t>
            </a:r>
          </a:p>
          <a:p>
            <a:r>
              <a:rPr lang="en-US" baseline="0" dirty="0" smtClean="0"/>
              <a:t>Discussion about material descriptions / annotation for re-use</a:t>
            </a:r>
          </a:p>
          <a:p>
            <a:r>
              <a:rPr lang="en-US" baseline="0" dirty="0" smtClean="0"/>
              <a:t>Challenges in re-using - could someone else use your material?  How can you describe your materials for re-use?</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32</a:t>
            </a:fld>
            <a:endParaRPr lang="de-DE"/>
          </a:p>
        </p:txBody>
      </p:sp>
    </p:spTree>
    <p:extLst>
      <p:ext uri="{BB962C8B-B14F-4D97-AF65-F5344CB8AC3E}">
        <p14:creationId xmlns:p14="http://schemas.microsoft.com/office/powerpoint/2010/main" val="17155753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Assessing</a:t>
            </a:r>
            <a:r>
              <a:rPr lang="en-US" baseline="0" dirty="0" smtClean="0"/>
              <a:t> trainee progress - small discussion; methods for keeping track as you go through your session </a:t>
            </a:r>
            <a:r>
              <a:rPr lang="en-US" baseline="0" dirty="0" err="1" smtClean="0"/>
              <a:t>eg</a:t>
            </a:r>
            <a:r>
              <a:rPr lang="en-US" baseline="0" dirty="0" smtClean="0"/>
              <a:t> instant feedback, 5 fingers, software carpentry post-its, electronic polls, quizzes</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34</a:t>
            </a:fld>
            <a:endParaRPr lang="de-DE"/>
          </a:p>
        </p:txBody>
      </p:sp>
    </p:spTree>
    <p:extLst>
      <p:ext uri="{BB962C8B-B14F-4D97-AF65-F5344CB8AC3E}">
        <p14:creationId xmlns:p14="http://schemas.microsoft.com/office/powerpoint/2010/main" val="11392230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Discussion</a:t>
            </a:r>
            <a:r>
              <a:rPr lang="en-US" baseline="0" dirty="0" smtClean="0"/>
              <a:t> - what might you ask and how would you use it?</a:t>
            </a:r>
          </a:p>
        </p:txBody>
      </p:sp>
      <p:sp>
        <p:nvSpPr>
          <p:cNvPr id="4" name="Slide Number Placeholder 3"/>
          <p:cNvSpPr>
            <a:spLocks noGrp="1"/>
          </p:cNvSpPr>
          <p:nvPr>
            <p:ph type="sldNum" sz="quarter" idx="10"/>
          </p:nvPr>
        </p:nvSpPr>
        <p:spPr/>
        <p:txBody>
          <a:bodyPr/>
          <a:lstStyle/>
          <a:p>
            <a:fld id="{69015BA6-9D29-494F-8DA7-DC80B6F2FB86}" type="slidenum">
              <a:rPr lang="de-DE" smtClean="0"/>
              <a:pPr/>
              <a:t>36</a:t>
            </a:fld>
            <a:endParaRPr lang="de-DE"/>
          </a:p>
        </p:txBody>
      </p:sp>
    </p:spTree>
    <p:extLst>
      <p:ext uri="{BB962C8B-B14F-4D97-AF65-F5344CB8AC3E}">
        <p14:creationId xmlns:p14="http://schemas.microsoft.com/office/powerpoint/2010/main" val="35252152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37</a:t>
            </a:fld>
            <a:endParaRPr lang="de-DE"/>
          </a:p>
        </p:txBody>
      </p:sp>
    </p:spTree>
    <p:extLst>
      <p:ext uri="{BB962C8B-B14F-4D97-AF65-F5344CB8AC3E}">
        <p14:creationId xmlns:p14="http://schemas.microsoft.com/office/powerpoint/2010/main" val="35174157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Software and operating systems,</a:t>
            </a:r>
            <a:r>
              <a:rPr lang="en-US" baseline="0" dirty="0" smtClean="0"/>
              <a:t> stationery, computers / own laptops?, teaching assistants, local </a:t>
            </a:r>
            <a:r>
              <a:rPr lang="en-US" baseline="0" dirty="0" err="1" smtClean="0"/>
              <a:t>vs</a:t>
            </a:r>
            <a:r>
              <a:rPr lang="en-US" baseline="0" dirty="0" smtClean="0"/>
              <a:t> virtual, Printing of materials?, datasets, </a:t>
            </a:r>
          </a:p>
          <a:p>
            <a:r>
              <a:rPr lang="en-US" baseline="0" dirty="0" smtClean="0"/>
              <a:t>Support - trainers, assistants, catering…..</a:t>
            </a:r>
          </a:p>
          <a:p>
            <a:r>
              <a:rPr lang="en-US" baseline="0" dirty="0" smtClean="0"/>
              <a:t>What if you are teaching somewhere you do not normally teach…</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43</a:t>
            </a:fld>
            <a:endParaRPr lang="de-DE"/>
          </a:p>
        </p:txBody>
      </p:sp>
    </p:spTree>
    <p:extLst>
      <p:ext uri="{BB962C8B-B14F-4D97-AF65-F5344CB8AC3E}">
        <p14:creationId xmlns:p14="http://schemas.microsoft.com/office/powerpoint/2010/main" val="1604461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as a group activity - small groups </a:t>
            </a:r>
            <a:r>
              <a:rPr lang="en-US" baseline="0" dirty="0" err="1" smtClean="0"/>
              <a:t>eg</a:t>
            </a:r>
            <a:r>
              <a:rPr lang="en-US" baseline="0" dirty="0" smtClean="0"/>
              <a:t> 4 per group at most</a:t>
            </a:r>
          </a:p>
          <a:p>
            <a:pPr marL="171450" indent="-171450">
              <a:buFontTx/>
              <a:buChar char="-"/>
            </a:pPr>
            <a:r>
              <a:rPr lang="en-US" baseline="0" dirty="0" smtClean="0"/>
              <a:t>Two sets of post its per group - “Good” and “bad” – ask them to write one point per post it.</a:t>
            </a:r>
          </a:p>
          <a:p>
            <a:pPr marL="171450" indent="-171450">
              <a:buFontTx/>
              <a:buChar char="-"/>
            </a:pPr>
            <a:r>
              <a:rPr lang="en-US" baseline="0" dirty="0" smtClean="0"/>
              <a:t>Bring all groups post-its together and sort for “consensus” – where there are the same points raised, post them together.</a:t>
            </a:r>
          </a:p>
          <a:p>
            <a:pPr marL="628650" lvl="1" indent="-171450">
              <a:buFontTx/>
              <a:buChar char="-"/>
            </a:pPr>
            <a:r>
              <a:rPr lang="en-US" baseline="0" dirty="0" smtClean="0"/>
              <a:t>Try to get the group to move to a single point in the room for this discussion, away from their desks if possible.</a:t>
            </a:r>
          </a:p>
          <a:p>
            <a:pPr marL="171450" indent="-171450">
              <a:buFontTx/>
              <a:buChar char="-"/>
            </a:pPr>
            <a:r>
              <a:rPr lang="en-US" baseline="0" dirty="0" smtClean="0"/>
              <a:t>Brief discussion as whole group on the good and bad points raised – ask groups to illustrate examples where possible.  Trainers can also bring in their own examples of good or bad practice.</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7</a:t>
            </a:fld>
            <a:endParaRPr lang="de-DE"/>
          </a:p>
        </p:txBody>
      </p:sp>
    </p:spTree>
    <p:extLst>
      <p:ext uri="{BB962C8B-B14F-4D97-AF65-F5344CB8AC3E}">
        <p14:creationId xmlns:p14="http://schemas.microsoft.com/office/powerpoint/2010/main" val="4079556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Throw question out to group - reiterates the findings from the good and bad examples; </a:t>
            </a:r>
          </a:p>
          <a:p>
            <a:r>
              <a:rPr lang="en-US" dirty="0" smtClean="0"/>
              <a:t>What in their opinion makes a good trainer (list is hidden, animated to show full list once some suggestions</a:t>
            </a:r>
            <a:r>
              <a:rPr lang="en-US" baseline="0" dirty="0" smtClean="0"/>
              <a:t> have been provided by the group)</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8</a:t>
            </a:fld>
            <a:endParaRPr lang="de-DE"/>
          </a:p>
        </p:txBody>
      </p:sp>
    </p:spTree>
    <p:extLst>
      <p:ext uri="{BB962C8B-B14F-4D97-AF65-F5344CB8AC3E}">
        <p14:creationId xmlns:p14="http://schemas.microsoft.com/office/powerpoint/2010/main" val="3398135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matrix developed by goblet TTT taskforces - aims to provide an  overview</a:t>
            </a:r>
            <a:r>
              <a:rPr lang="en-US" baseline="0" dirty="0" smtClean="0"/>
              <a:t> of the major skills required to be a good trainer; note that not all trainers will have all skills - that is note the point! This can be circulated in advance so they can reflect on their current skills and how they fit with this matrix.  A more detailed version with explanation can be provided during the session.</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9</a:t>
            </a:fld>
            <a:endParaRPr lang="de-DE"/>
          </a:p>
        </p:txBody>
      </p:sp>
    </p:spTree>
    <p:extLst>
      <p:ext uri="{BB962C8B-B14F-4D97-AF65-F5344CB8AC3E}">
        <p14:creationId xmlns:p14="http://schemas.microsoft.com/office/powerpoint/2010/main" val="2258884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Throw this out just to get them thinking before</a:t>
            </a:r>
            <a:r>
              <a:rPr lang="en-US" baseline="0" dirty="0" smtClean="0"/>
              <a:t> moving on to the next session – this is a good point to have a break.</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10</a:t>
            </a:fld>
            <a:endParaRPr lang="de-DE"/>
          </a:p>
        </p:txBody>
      </p:sp>
    </p:spTree>
    <p:extLst>
      <p:ext uri="{BB962C8B-B14F-4D97-AF65-F5344CB8AC3E}">
        <p14:creationId xmlns:p14="http://schemas.microsoft.com/office/powerpoint/2010/main" val="54989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the focus is on trainees and how to engage them in the learning process.  </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11</a:t>
            </a:fld>
            <a:endParaRPr lang="de-DE"/>
          </a:p>
        </p:txBody>
      </p:sp>
    </p:spTree>
    <p:extLst>
      <p:ext uri="{BB962C8B-B14F-4D97-AF65-F5344CB8AC3E}">
        <p14:creationId xmlns:p14="http://schemas.microsoft.com/office/powerpoint/2010/main" val="3520157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Google, lit search, experiment, textbook,</a:t>
            </a:r>
            <a:r>
              <a:rPr lang="en-US" baseline="0" dirty="0" smtClean="0"/>
              <a:t> online course, </a:t>
            </a:r>
            <a:r>
              <a:rPr lang="en-US" baseline="0" dirty="0" err="1" smtClean="0"/>
              <a:t>youtube</a:t>
            </a:r>
            <a:r>
              <a:rPr lang="en-US" baseline="0" dirty="0" smtClean="0"/>
              <a:t>,”have a go”</a:t>
            </a:r>
          </a:p>
          <a:p>
            <a:endParaRPr lang="en-US" baseline="0" dirty="0" smtClean="0"/>
          </a:p>
          <a:p>
            <a:r>
              <a:rPr lang="en-US" baseline="0" dirty="0" smtClean="0"/>
              <a:t>Ask around the room – how do they approach things?</a:t>
            </a:r>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12</a:t>
            </a:fld>
            <a:endParaRPr lang="de-DE"/>
          </a:p>
        </p:txBody>
      </p:sp>
    </p:spTree>
    <p:extLst>
      <p:ext uri="{BB962C8B-B14F-4D97-AF65-F5344CB8AC3E}">
        <p14:creationId xmlns:p14="http://schemas.microsoft.com/office/powerpoint/2010/main" val="31384683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Kolb learning cycle</a:t>
            </a:r>
            <a:r>
              <a:rPr lang="en-US" baseline="0" dirty="0" smtClean="0"/>
              <a:t> - from 1984</a:t>
            </a:r>
          </a:p>
          <a:p>
            <a:endParaRPr lang="en-US" baseline="0" dirty="0" smtClean="0"/>
          </a:p>
          <a:p>
            <a:r>
              <a:rPr lang="en-US" baseline="0" dirty="0" smtClean="0"/>
              <a:t>Four stage cycle - internal cognitive processing of learner.</a:t>
            </a:r>
          </a:p>
          <a:p>
            <a:endParaRPr lang="en-US" baseline="0" dirty="0" smtClean="0"/>
          </a:p>
          <a:p>
            <a:r>
              <a:rPr lang="en-US" baseline="0" dirty="0" smtClean="0"/>
              <a:t>Don</a:t>
            </a:r>
            <a:r>
              <a:rPr lang="fr-FR" baseline="0" dirty="0" smtClean="0"/>
              <a:t>’</a:t>
            </a:r>
            <a:r>
              <a:rPr lang="en-US" baseline="0" dirty="0" smtClean="0"/>
              <a:t>t worry about going into too  much detail here - </a:t>
            </a:r>
            <a:r>
              <a:rPr lang="en-US" b="1" baseline="0" dirty="0" smtClean="0"/>
              <a:t>will find reference</a:t>
            </a:r>
          </a:p>
          <a:p>
            <a:endParaRPr lang="en-US" dirty="0"/>
          </a:p>
        </p:txBody>
      </p:sp>
      <p:sp>
        <p:nvSpPr>
          <p:cNvPr id="4" name="Slide Number Placeholder 3"/>
          <p:cNvSpPr>
            <a:spLocks noGrp="1"/>
          </p:cNvSpPr>
          <p:nvPr>
            <p:ph type="sldNum" sz="quarter" idx="10"/>
          </p:nvPr>
        </p:nvSpPr>
        <p:spPr/>
        <p:txBody>
          <a:bodyPr/>
          <a:lstStyle/>
          <a:p>
            <a:fld id="{69015BA6-9D29-494F-8DA7-DC80B6F2FB86}" type="slidenum">
              <a:rPr lang="de-DE" smtClean="0"/>
              <a:pPr/>
              <a:t>13</a:t>
            </a:fld>
            <a:endParaRPr lang="de-DE"/>
          </a:p>
        </p:txBody>
      </p:sp>
    </p:spTree>
    <p:extLst>
      <p:ext uri="{BB962C8B-B14F-4D97-AF65-F5344CB8AC3E}">
        <p14:creationId xmlns:p14="http://schemas.microsoft.com/office/powerpoint/2010/main" val="4199388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emf"/><Relationship Id="rId3" Type="http://schemas.openxmlformats.org/officeDocument/2006/relationships/image" Target="../media/image3.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gif"/><Relationship Id="rId3" Type="http://schemas.openxmlformats.org/officeDocument/2006/relationships/image" Target="../media/image8.jpeg"/></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4" Type="http://schemas.openxmlformats.org/officeDocument/2006/relationships/image" Target="../media/image7.gif"/><Relationship Id="rId5" Type="http://schemas.openxmlformats.org/officeDocument/2006/relationships/image" Target="../media/image10.jpeg"/><Relationship Id="rId1" Type="http://schemas.openxmlformats.org/officeDocument/2006/relationships/slideMaster" Target="../slideMasters/slideMaster3.xml"/><Relationship Id="rId2" Type="http://schemas.openxmlformats.org/officeDocument/2006/relationships/image" Target="../media/image9.jpe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242BF2F7-7926-E945-BF34-C21389EC819C}" type="slidenum">
              <a:rPr lang="en-US"/>
              <a:pPr/>
              <a:t>‹#›</a:t>
            </a:fld>
            <a:endParaRPr lang="en-US"/>
          </a:p>
        </p:txBody>
      </p:sp>
    </p:spTree>
    <p:extLst>
      <p:ext uri="{BB962C8B-B14F-4D97-AF65-F5344CB8AC3E}">
        <p14:creationId xmlns:p14="http://schemas.microsoft.com/office/powerpoint/2010/main" val="3608463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98CB6A58-CF89-4246-8612-985399AB232F}" type="slidenum">
              <a:rPr lang="en-US"/>
              <a:pPr/>
              <a:t>‹#›</a:t>
            </a:fld>
            <a:endParaRPr lang="en-US"/>
          </a:p>
        </p:txBody>
      </p:sp>
    </p:spTree>
    <p:extLst>
      <p:ext uri="{BB962C8B-B14F-4D97-AF65-F5344CB8AC3E}">
        <p14:creationId xmlns:p14="http://schemas.microsoft.com/office/powerpoint/2010/main" val="17243896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40474E65-C746-104B-8F84-A573850858F6}" type="slidenum">
              <a:rPr lang="en-US"/>
              <a:pPr/>
              <a:t>‹#›</a:t>
            </a:fld>
            <a:endParaRPr lang="en-US"/>
          </a:p>
        </p:txBody>
      </p:sp>
    </p:spTree>
    <p:extLst>
      <p:ext uri="{BB962C8B-B14F-4D97-AF65-F5344CB8AC3E}">
        <p14:creationId xmlns:p14="http://schemas.microsoft.com/office/powerpoint/2010/main" val="30657484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10" descr="elixir_helix_200_2.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6513" y="-26988"/>
            <a:ext cx="9269413" cy="6186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8" descr="elixir_1_RZ_mac.eps"/>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50825" y="5373688"/>
            <a:ext cx="1820863" cy="1238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5"/>
          <p:cNvSpPr txBox="1">
            <a:spLocks noChangeArrowheads="1"/>
          </p:cNvSpPr>
          <p:nvPr userDrawn="1"/>
        </p:nvSpPr>
        <p:spPr bwMode="auto">
          <a:xfrm>
            <a:off x="1930400" y="5905402"/>
            <a:ext cx="6527800" cy="6199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5306" tIns="32653" rIns="65306" bIns="32653">
            <a:spAutoFit/>
          </a:bodyPr>
          <a:lstStyle>
            <a:lvl1pPr defTabSz="455613">
              <a:defRPr sz="2400">
                <a:solidFill>
                  <a:schemeClr val="tx1"/>
                </a:solidFill>
                <a:latin typeface="Arial" pitchFamily="34" charset="0"/>
                <a:ea typeface="ＭＳ Ｐゴシック" pitchFamily="34" charset="-128"/>
              </a:defRPr>
            </a:lvl1pPr>
            <a:lvl2pPr marL="742950" indent="-285750" defTabSz="455613">
              <a:defRPr sz="2400">
                <a:solidFill>
                  <a:schemeClr val="tx1"/>
                </a:solidFill>
                <a:latin typeface="Arial" pitchFamily="34" charset="0"/>
                <a:ea typeface="ＭＳ Ｐゴシック" pitchFamily="34" charset="-128"/>
              </a:defRPr>
            </a:lvl2pPr>
            <a:lvl3pPr marL="1143000" indent="-228600" defTabSz="455613">
              <a:defRPr sz="2400">
                <a:solidFill>
                  <a:schemeClr val="tx1"/>
                </a:solidFill>
                <a:latin typeface="Arial" pitchFamily="34" charset="0"/>
                <a:ea typeface="ＭＳ Ｐゴシック" pitchFamily="34" charset="-128"/>
              </a:defRPr>
            </a:lvl3pPr>
            <a:lvl4pPr marL="1600200" indent="-228600" defTabSz="455613">
              <a:defRPr sz="2400">
                <a:solidFill>
                  <a:schemeClr val="tx1"/>
                </a:solidFill>
                <a:latin typeface="Arial" pitchFamily="34" charset="0"/>
                <a:ea typeface="ＭＳ Ｐゴシック" pitchFamily="34" charset="-128"/>
              </a:defRPr>
            </a:lvl4pPr>
            <a:lvl5pPr marL="2057400" indent="-228600" defTabSz="455613">
              <a:defRPr sz="2400">
                <a:solidFill>
                  <a:schemeClr val="tx1"/>
                </a:solidFill>
                <a:latin typeface="Arial" pitchFamily="34" charset="0"/>
                <a:ea typeface="ＭＳ Ｐゴシック" pitchFamily="34" charset="-128"/>
              </a:defRPr>
            </a:lvl5pPr>
            <a:lvl6pPr marL="2514600" indent="-228600" defTabSz="45561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defTabSz="45561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defTabSz="45561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defTabSz="45561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a:defRPr/>
            </a:pPr>
            <a:r>
              <a:rPr lang="en-US" sz="1800" i="1" dirty="0" smtClean="0">
                <a:solidFill>
                  <a:srgbClr val="FF6600"/>
                </a:solidFill>
                <a:latin typeface="Corbel" pitchFamily="34" charset="0"/>
                <a:ea typeface="Geneva" charset="-128"/>
                <a:cs typeface="+mn-cs"/>
              </a:rPr>
              <a:t>European Life Sciences Infrastructure for Biological Information</a:t>
            </a:r>
          </a:p>
          <a:p>
            <a:pPr algn="r">
              <a:defRPr/>
            </a:pPr>
            <a:r>
              <a:rPr lang="en-US" sz="1800" i="1" dirty="0" err="1" smtClean="0">
                <a:solidFill>
                  <a:srgbClr val="FF6600"/>
                </a:solidFill>
                <a:latin typeface="Corbel" pitchFamily="34" charset="0"/>
                <a:ea typeface="Geneva" charset="-128"/>
                <a:cs typeface="+mn-cs"/>
              </a:rPr>
              <a:t>www.elixir-europe.org</a:t>
            </a:r>
            <a:endParaRPr lang="en-US" sz="1800" i="1" dirty="0" smtClean="0">
              <a:solidFill>
                <a:srgbClr val="FF6600"/>
              </a:solidFill>
              <a:latin typeface="Corbel" pitchFamily="34" charset="0"/>
              <a:ea typeface="Geneva" charset="-128"/>
              <a:cs typeface="+mn-cs"/>
            </a:endParaRPr>
          </a:p>
        </p:txBody>
      </p:sp>
      <p:sp>
        <p:nvSpPr>
          <p:cNvPr id="17" name="Title 1"/>
          <p:cNvSpPr>
            <a:spLocks noGrp="1"/>
          </p:cNvSpPr>
          <p:nvPr>
            <p:ph type="ctrTitle"/>
          </p:nvPr>
        </p:nvSpPr>
        <p:spPr>
          <a:xfrm>
            <a:off x="685800" y="2780928"/>
            <a:ext cx="7772400" cy="1225021"/>
          </a:xfrm>
        </p:spPr>
        <p:txBody>
          <a:bodyPr>
            <a:normAutofit/>
          </a:bodyPr>
          <a:lstStyle>
            <a:lvl1pPr algn="r">
              <a:defRPr sz="5000" b="1">
                <a:solidFill>
                  <a:schemeClr val="tx2">
                    <a:lumMod val="50000"/>
                  </a:schemeClr>
                </a:solidFill>
                <a:latin typeface="Corbel"/>
                <a:cs typeface="Corbel"/>
              </a:defRPr>
            </a:lvl1pPr>
          </a:lstStyle>
          <a:p>
            <a:r>
              <a:rPr lang="en-US" dirty="0" smtClean="0"/>
              <a:t>Click to edit Master title style</a:t>
            </a:r>
            <a:endParaRPr lang="en-US" dirty="0"/>
          </a:p>
        </p:txBody>
      </p:sp>
      <p:sp>
        <p:nvSpPr>
          <p:cNvPr id="18" name="Subtitle 2"/>
          <p:cNvSpPr>
            <a:spLocks noGrp="1"/>
          </p:cNvSpPr>
          <p:nvPr>
            <p:ph type="subTitle" idx="1"/>
          </p:nvPr>
        </p:nvSpPr>
        <p:spPr>
          <a:xfrm>
            <a:off x="2641600" y="4074740"/>
            <a:ext cx="5816600" cy="899583"/>
          </a:xfrm>
        </p:spPr>
        <p:txBody>
          <a:bodyPr>
            <a:normAutofit/>
          </a:bodyPr>
          <a:lstStyle>
            <a:lvl1pPr marL="0" indent="0" algn="r">
              <a:buNone/>
              <a:defRPr sz="2900">
                <a:solidFill>
                  <a:srgbClr val="003F41"/>
                </a:solidFill>
                <a:latin typeface="Corbel"/>
                <a:cs typeface="Corbel"/>
              </a:defRPr>
            </a:lvl1pPr>
            <a:lvl2pPr marL="457145" indent="0" algn="ctr">
              <a:buNone/>
              <a:defRPr>
                <a:solidFill>
                  <a:schemeClr val="tx1">
                    <a:tint val="75000"/>
                  </a:schemeClr>
                </a:solidFill>
              </a:defRPr>
            </a:lvl2pPr>
            <a:lvl3pPr marL="914290" indent="0" algn="ctr">
              <a:buNone/>
              <a:defRPr>
                <a:solidFill>
                  <a:schemeClr val="tx1">
                    <a:tint val="75000"/>
                  </a:schemeClr>
                </a:solidFill>
              </a:defRPr>
            </a:lvl3pPr>
            <a:lvl4pPr marL="1371435" indent="0" algn="ctr">
              <a:buNone/>
              <a:defRPr>
                <a:solidFill>
                  <a:schemeClr val="tx1">
                    <a:tint val="75000"/>
                  </a:schemeClr>
                </a:solidFill>
              </a:defRPr>
            </a:lvl4pPr>
            <a:lvl5pPr marL="1828581" indent="0" algn="ctr">
              <a:buNone/>
              <a:defRPr>
                <a:solidFill>
                  <a:schemeClr val="tx1">
                    <a:tint val="75000"/>
                  </a:schemeClr>
                </a:solidFill>
              </a:defRPr>
            </a:lvl5pPr>
            <a:lvl6pPr marL="2285726" indent="0" algn="ctr">
              <a:buNone/>
              <a:defRPr>
                <a:solidFill>
                  <a:schemeClr val="tx1">
                    <a:tint val="75000"/>
                  </a:schemeClr>
                </a:solidFill>
              </a:defRPr>
            </a:lvl6pPr>
            <a:lvl7pPr marL="2742871" indent="0" algn="ctr">
              <a:buNone/>
              <a:defRPr>
                <a:solidFill>
                  <a:schemeClr val="tx1">
                    <a:tint val="75000"/>
                  </a:schemeClr>
                </a:solidFill>
              </a:defRPr>
            </a:lvl7pPr>
            <a:lvl8pPr marL="3200016" indent="0" algn="ctr">
              <a:buNone/>
              <a:defRPr>
                <a:solidFill>
                  <a:schemeClr val="tx1">
                    <a:tint val="75000"/>
                  </a:schemeClr>
                </a:solidFill>
              </a:defRPr>
            </a:lvl8pPr>
            <a:lvl9pPr marL="3657161" indent="0" algn="ctr">
              <a:buNone/>
              <a:defRPr>
                <a:solidFill>
                  <a:schemeClr val="tx1">
                    <a:tint val="75000"/>
                  </a:schemeClr>
                </a:solidFill>
              </a:defRPr>
            </a:lvl9pPr>
          </a:lstStyle>
          <a:p>
            <a:r>
              <a:rPr lang="en-US" dirty="0" smtClean="0"/>
              <a:t>Click to edit Master subtitle style</a:t>
            </a:r>
            <a:endParaRPr lang="en-US" dirty="0"/>
          </a:p>
        </p:txBody>
      </p:sp>
      <p:sp>
        <p:nvSpPr>
          <p:cNvPr id="7" name="Rectangle 3"/>
          <p:cNvSpPr>
            <a:spLocks noGrp="1" noChangeArrowheads="1"/>
          </p:cNvSpPr>
          <p:nvPr>
            <p:ph type="dt" sz="half" idx="10"/>
          </p:nvPr>
        </p:nvSpPr>
        <p:spPr>
          <a:xfrm>
            <a:off x="533400" y="150813"/>
            <a:ext cx="1603375" cy="304800"/>
          </a:xfrm>
          <a:prstGeom prst="rect">
            <a:avLst/>
          </a:prstGeom>
        </p:spPr>
        <p:txBody>
          <a:bodyPr vert="horz" wrap="square" lIns="91440" tIns="45720" rIns="91440" bIns="45720" numCol="1" anchor="t" anchorCtr="0" compatLnSpc="1">
            <a:prstTxWarp prst="textNoShape">
              <a:avLst/>
            </a:prstTxWarp>
          </a:bodyPr>
          <a:lstStyle>
            <a:lvl1pPr>
              <a:defRPr sz="1000">
                <a:solidFill>
                  <a:srgbClr val="FFFFFF"/>
                </a:solidFill>
                <a:latin typeface="Corbel" charset="0"/>
              </a:defRPr>
            </a:lvl1pPr>
          </a:lstStyle>
          <a:p>
            <a:fld id="{C3A3B289-84F0-344C-B53C-E17AF635BB8C}" type="datetime1">
              <a:rPr lang="en-GB"/>
              <a:pPr/>
              <a:t>21/10/2016</a:t>
            </a:fld>
            <a:endParaRPr lang="de-DE"/>
          </a:p>
        </p:txBody>
      </p:sp>
      <p:sp>
        <p:nvSpPr>
          <p:cNvPr id="2" name="Rectangle 1"/>
          <p:cNvSpPr/>
          <p:nvPr userDrawn="1"/>
        </p:nvSpPr>
        <p:spPr bwMode="auto">
          <a:xfrm>
            <a:off x="107504" y="5229200"/>
            <a:ext cx="2088232" cy="144016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Arial" pitchFamily="-112" charset="0"/>
              <a:ea typeface="Geneva" pitchFamily="-112" charset="0"/>
              <a:cs typeface="Geneva" pitchFamily="-112" charset="0"/>
            </a:endParaRPr>
          </a:p>
        </p:txBody>
      </p:sp>
    </p:spTree>
    <p:extLst>
      <p:ext uri="{BB962C8B-B14F-4D97-AF65-F5344CB8AC3E}">
        <p14:creationId xmlns:p14="http://schemas.microsoft.com/office/powerpoint/2010/main" val="325005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de-DE"/>
          </a:p>
        </p:txBody>
      </p:sp>
      <p:sp>
        <p:nvSpPr>
          <p:cNvPr id="3" name="Content Placeholder 2"/>
          <p:cNvSpPr>
            <a:spLocks noGrp="1"/>
          </p:cNvSpPr>
          <p:nvPr>
            <p:ph idx="1"/>
          </p:nvPr>
        </p:nvSpPr>
        <p:spPr/>
        <p:txBody>
          <a:body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a:p>
        </p:txBody>
      </p:sp>
      <p:sp>
        <p:nvSpPr>
          <p:cNvPr id="4" name="Rectangle 6"/>
          <p:cNvSpPr>
            <a:spLocks noGrp="1" noChangeArrowheads="1"/>
          </p:cNvSpPr>
          <p:nvPr>
            <p:ph type="sldNum" sz="quarter" idx="10"/>
          </p:nvPr>
        </p:nvSpPr>
        <p:spPr>
          <a:ln/>
        </p:spPr>
        <p:txBody>
          <a:bodyPr/>
          <a:lstStyle>
            <a:lvl1pPr>
              <a:defRPr/>
            </a:lvl1pPr>
          </a:lstStyle>
          <a:p>
            <a:fld id="{B1D4C86A-FF62-974A-BC13-EADB07584336}" type="slidenum">
              <a:rPr lang="de-DE"/>
              <a:pPr/>
              <a:t>‹#›</a:t>
            </a:fld>
            <a:endParaRPr lang="de-DE"/>
          </a:p>
        </p:txBody>
      </p:sp>
    </p:spTree>
    <p:extLst>
      <p:ext uri="{BB962C8B-B14F-4D97-AF65-F5344CB8AC3E}">
        <p14:creationId xmlns:p14="http://schemas.microsoft.com/office/powerpoint/2010/main" val="22888418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de-DE"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smtClean="0"/>
              <a:t>Click to edit Master text styles</a:t>
            </a:r>
          </a:p>
        </p:txBody>
      </p:sp>
      <p:sp>
        <p:nvSpPr>
          <p:cNvPr id="4" name="Rectangle 6"/>
          <p:cNvSpPr>
            <a:spLocks noGrp="1" noChangeArrowheads="1"/>
          </p:cNvSpPr>
          <p:nvPr>
            <p:ph type="sldNum" sz="quarter" idx="10"/>
          </p:nvPr>
        </p:nvSpPr>
        <p:spPr>
          <a:ln/>
        </p:spPr>
        <p:txBody>
          <a:bodyPr/>
          <a:lstStyle>
            <a:lvl1pPr>
              <a:defRPr/>
            </a:lvl1pPr>
          </a:lstStyle>
          <a:p>
            <a:fld id="{9D1F90DA-3818-9846-9E1B-EBB008030293}" type="slidenum">
              <a:rPr lang="de-DE"/>
              <a:pPr/>
              <a:t>‹#›</a:t>
            </a:fld>
            <a:endParaRPr lang="de-DE"/>
          </a:p>
        </p:txBody>
      </p:sp>
    </p:spTree>
    <p:extLst>
      <p:ext uri="{BB962C8B-B14F-4D97-AF65-F5344CB8AC3E}">
        <p14:creationId xmlns:p14="http://schemas.microsoft.com/office/powerpoint/2010/main" val="3433136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de-DE"/>
          </a:p>
        </p:txBody>
      </p:sp>
      <p:sp>
        <p:nvSpPr>
          <p:cNvPr id="3" name="Content Placeholder 2"/>
          <p:cNvSpPr>
            <a:spLocks noGrp="1"/>
          </p:cNvSpPr>
          <p:nvPr>
            <p:ph sz="half" idx="1"/>
          </p:nvPr>
        </p:nvSpPr>
        <p:spPr>
          <a:xfrm>
            <a:off x="533400" y="1219200"/>
            <a:ext cx="40005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a:p>
        </p:txBody>
      </p:sp>
      <p:sp>
        <p:nvSpPr>
          <p:cNvPr id="4" name="Content Placeholder 3"/>
          <p:cNvSpPr>
            <a:spLocks noGrp="1"/>
          </p:cNvSpPr>
          <p:nvPr>
            <p:ph sz="half" idx="2"/>
          </p:nvPr>
        </p:nvSpPr>
        <p:spPr>
          <a:xfrm>
            <a:off x="4686300" y="1219200"/>
            <a:ext cx="40005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a:p>
        </p:txBody>
      </p:sp>
      <p:sp>
        <p:nvSpPr>
          <p:cNvPr id="5" name="Rectangle 6"/>
          <p:cNvSpPr>
            <a:spLocks noGrp="1" noChangeArrowheads="1"/>
          </p:cNvSpPr>
          <p:nvPr>
            <p:ph type="sldNum" sz="quarter" idx="10"/>
          </p:nvPr>
        </p:nvSpPr>
        <p:spPr>
          <a:ln/>
        </p:spPr>
        <p:txBody>
          <a:bodyPr/>
          <a:lstStyle>
            <a:lvl1pPr>
              <a:defRPr/>
            </a:lvl1pPr>
          </a:lstStyle>
          <a:p>
            <a:fld id="{139BFC4C-30FB-CE4E-9361-15E875DD3D37}" type="slidenum">
              <a:rPr lang="de-DE"/>
              <a:pPr/>
              <a:t>‹#›</a:t>
            </a:fld>
            <a:endParaRPr lang="de-DE"/>
          </a:p>
        </p:txBody>
      </p:sp>
    </p:spTree>
    <p:extLst>
      <p:ext uri="{BB962C8B-B14F-4D97-AF65-F5344CB8AC3E}">
        <p14:creationId xmlns:p14="http://schemas.microsoft.com/office/powerpoint/2010/main" val="20979530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de-DE"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a:p>
        </p:txBody>
      </p:sp>
      <p:sp>
        <p:nvSpPr>
          <p:cNvPr id="7" name="Rectangle 6"/>
          <p:cNvSpPr>
            <a:spLocks noGrp="1" noChangeArrowheads="1"/>
          </p:cNvSpPr>
          <p:nvPr>
            <p:ph type="sldNum" sz="quarter" idx="10"/>
          </p:nvPr>
        </p:nvSpPr>
        <p:spPr>
          <a:ln/>
        </p:spPr>
        <p:txBody>
          <a:bodyPr/>
          <a:lstStyle>
            <a:lvl1pPr>
              <a:defRPr/>
            </a:lvl1pPr>
          </a:lstStyle>
          <a:p>
            <a:fld id="{31CE077C-E8FE-5747-A44D-531CA1C054DE}" type="slidenum">
              <a:rPr lang="de-DE"/>
              <a:pPr/>
              <a:t>‹#›</a:t>
            </a:fld>
            <a:endParaRPr lang="de-DE"/>
          </a:p>
        </p:txBody>
      </p:sp>
    </p:spTree>
    <p:extLst>
      <p:ext uri="{BB962C8B-B14F-4D97-AF65-F5344CB8AC3E}">
        <p14:creationId xmlns:p14="http://schemas.microsoft.com/office/powerpoint/2010/main" val="13500012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de-DE"/>
          </a:p>
        </p:txBody>
      </p:sp>
      <p:sp>
        <p:nvSpPr>
          <p:cNvPr id="3" name="Rectangle 6"/>
          <p:cNvSpPr>
            <a:spLocks noGrp="1" noChangeArrowheads="1"/>
          </p:cNvSpPr>
          <p:nvPr>
            <p:ph type="sldNum" sz="quarter" idx="10"/>
          </p:nvPr>
        </p:nvSpPr>
        <p:spPr>
          <a:ln/>
        </p:spPr>
        <p:txBody>
          <a:bodyPr/>
          <a:lstStyle>
            <a:lvl1pPr>
              <a:defRPr/>
            </a:lvl1pPr>
          </a:lstStyle>
          <a:p>
            <a:fld id="{D8ABA69A-0DCE-3B43-8E6E-C0076DE76AC9}" type="slidenum">
              <a:rPr lang="de-DE"/>
              <a:pPr/>
              <a:t>‹#›</a:t>
            </a:fld>
            <a:endParaRPr lang="de-DE"/>
          </a:p>
        </p:txBody>
      </p:sp>
    </p:spTree>
    <p:extLst>
      <p:ext uri="{BB962C8B-B14F-4D97-AF65-F5344CB8AC3E}">
        <p14:creationId xmlns:p14="http://schemas.microsoft.com/office/powerpoint/2010/main" val="5293297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fld id="{9CFBA6E3-77BB-B344-BA4F-23998A06B522}" type="slidenum">
              <a:rPr lang="de-DE"/>
              <a:pPr/>
              <a:t>‹#›</a:t>
            </a:fld>
            <a:endParaRPr lang="de-DE"/>
          </a:p>
        </p:txBody>
      </p:sp>
    </p:spTree>
    <p:extLst>
      <p:ext uri="{BB962C8B-B14F-4D97-AF65-F5344CB8AC3E}">
        <p14:creationId xmlns:p14="http://schemas.microsoft.com/office/powerpoint/2010/main" val="9926135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de-DE" smtClean="0"/>
              <a:t>Click to edit Master title style</a:t>
            </a:r>
            <a:endParaRPr lang="de-DE"/>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fld id="{2452017A-2309-3B4D-9A16-EB6C009CCE0A}" type="slidenum">
              <a:rPr lang="de-DE"/>
              <a:pPr/>
              <a:t>‹#›</a:t>
            </a:fld>
            <a:endParaRPr lang="de-DE"/>
          </a:p>
        </p:txBody>
      </p:sp>
    </p:spTree>
    <p:extLst>
      <p:ext uri="{BB962C8B-B14F-4D97-AF65-F5344CB8AC3E}">
        <p14:creationId xmlns:p14="http://schemas.microsoft.com/office/powerpoint/2010/main" val="2449114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GB" smtClean="0"/>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E9DF210F-937A-7343-B154-BB8C704E9A66}" type="slidenum">
              <a:rPr lang="en-US"/>
              <a:pPr/>
              <a:t>‹#›</a:t>
            </a:fld>
            <a:endParaRPr lang="en-US"/>
          </a:p>
        </p:txBody>
      </p:sp>
    </p:spTree>
    <p:extLst>
      <p:ext uri="{BB962C8B-B14F-4D97-AF65-F5344CB8AC3E}">
        <p14:creationId xmlns:p14="http://schemas.microsoft.com/office/powerpoint/2010/main" val="6908890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de-DE"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fld id="{0CFC4FC3-9056-1342-9F84-73DDA793F9C7}" type="slidenum">
              <a:rPr lang="de-DE"/>
              <a:pPr/>
              <a:t>‹#›</a:t>
            </a:fld>
            <a:endParaRPr lang="de-DE"/>
          </a:p>
        </p:txBody>
      </p:sp>
    </p:spTree>
    <p:extLst>
      <p:ext uri="{BB962C8B-B14F-4D97-AF65-F5344CB8AC3E}">
        <p14:creationId xmlns:p14="http://schemas.microsoft.com/office/powerpoint/2010/main" val="16075309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a:p>
        </p:txBody>
      </p:sp>
      <p:sp>
        <p:nvSpPr>
          <p:cNvPr id="4" name="Rectangle 6"/>
          <p:cNvSpPr>
            <a:spLocks noGrp="1" noChangeArrowheads="1"/>
          </p:cNvSpPr>
          <p:nvPr>
            <p:ph type="sldNum" sz="quarter" idx="10"/>
          </p:nvPr>
        </p:nvSpPr>
        <p:spPr>
          <a:ln/>
        </p:spPr>
        <p:txBody>
          <a:bodyPr/>
          <a:lstStyle>
            <a:lvl1pPr>
              <a:defRPr/>
            </a:lvl1pPr>
          </a:lstStyle>
          <a:p>
            <a:fld id="{15F673F2-6EB0-544B-AEBE-4175C419EAF5}" type="slidenum">
              <a:rPr lang="de-DE"/>
              <a:pPr/>
              <a:t>‹#›</a:t>
            </a:fld>
            <a:endParaRPr lang="de-DE"/>
          </a:p>
        </p:txBody>
      </p:sp>
    </p:spTree>
    <p:extLst>
      <p:ext uri="{BB962C8B-B14F-4D97-AF65-F5344CB8AC3E}">
        <p14:creationId xmlns:p14="http://schemas.microsoft.com/office/powerpoint/2010/main" val="25789400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304800"/>
            <a:ext cx="2038350" cy="5265738"/>
          </a:xfrm>
        </p:spPr>
        <p:txBody>
          <a:bodyPr vert="eaVert"/>
          <a:lstStyle/>
          <a:p>
            <a:r>
              <a:rPr lang="de-DE" smtClean="0"/>
              <a:t>Click to edit Master title style</a:t>
            </a:r>
            <a:endParaRPr lang="de-DE"/>
          </a:p>
        </p:txBody>
      </p:sp>
      <p:sp>
        <p:nvSpPr>
          <p:cNvPr id="3" name="Vertical Text Placeholder 2"/>
          <p:cNvSpPr>
            <a:spLocks noGrp="1"/>
          </p:cNvSpPr>
          <p:nvPr>
            <p:ph type="body" orient="vert" idx="1"/>
          </p:nvPr>
        </p:nvSpPr>
        <p:spPr>
          <a:xfrm>
            <a:off x="533400" y="304800"/>
            <a:ext cx="5962650" cy="5265738"/>
          </a:xfrm>
        </p:spPr>
        <p:txBody>
          <a:bodyPr vert="eaVert"/>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a:p>
        </p:txBody>
      </p:sp>
      <p:sp>
        <p:nvSpPr>
          <p:cNvPr id="4" name="Rectangle 6"/>
          <p:cNvSpPr>
            <a:spLocks noGrp="1" noChangeArrowheads="1"/>
          </p:cNvSpPr>
          <p:nvPr>
            <p:ph type="sldNum" sz="quarter" idx="10"/>
          </p:nvPr>
        </p:nvSpPr>
        <p:spPr>
          <a:ln/>
        </p:spPr>
        <p:txBody>
          <a:bodyPr/>
          <a:lstStyle>
            <a:lvl1pPr>
              <a:defRPr/>
            </a:lvl1pPr>
          </a:lstStyle>
          <a:p>
            <a:fld id="{0A6BDFE9-C8A1-F74B-9019-A2345856BA7C}" type="slidenum">
              <a:rPr lang="de-DE"/>
              <a:pPr/>
              <a:t>‹#›</a:t>
            </a:fld>
            <a:endParaRPr lang="de-DE"/>
          </a:p>
        </p:txBody>
      </p:sp>
    </p:spTree>
    <p:extLst>
      <p:ext uri="{BB962C8B-B14F-4D97-AF65-F5344CB8AC3E}">
        <p14:creationId xmlns:p14="http://schemas.microsoft.com/office/powerpoint/2010/main" val="34605410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rgbClr val="E6E6E6"/>
        </a:solidFill>
        <a:effectLst/>
      </p:bgPr>
    </p:bg>
    <p:spTree>
      <p:nvGrpSpPr>
        <p:cNvPr id="1" name=""/>
        <p:cNvGrpSpPr/>
        <p:nvPr/>
      </p:nvGrpSpPr>
      <p:grpSpPr>
        <a:xfrm>
          <a:off x="0" y="0"/>
          <a:ext cx="0" cy="0"/>
          <a:chOff x="0" y="0"/>
          <a:chExt cx="0" cy="0"/>
        </a:xfrm>
      </p:grpSpPr>
      <p:pic>
        <p:nvPicPr>
          <p:cNvPr id="5" name="Picture 5" descr="EMBL_EBI_DNA_dark2.png"/>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0" y="2"/>
            <a:ext cx="9156700" cy="6880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2" descr="EMBL_EBI_RGB_InversedUpdate.png"/>
          <p:cNvPicPr>
            <a:picLocks noChangeAspect="1"/>
          </p:cNvPicPr>
          <p:nvPr userDrawn="1"/>
        </p:nvPicPr>
        <p:blipFill>
          <a:blip r:embed="rId3">
            <a:extLst>
              <a:ext uri="{28A0092B-C50C-407E-A947-70E740481C1C}">
                <a14:useLocalDpi xmlns:a14="http://schemas.microsoft.com/office/drawing/2010/main"/>
              </a:ext>
            </a:extLst>
          </a:blip>
          <a:srcRect/>
          <a:stretch>
            <a:fillRect/>
          </a:stretch>
        </p:blipFill>
        <p:spPr bwMode="auto">
          <a:xfrm>
            <a:off x="7364413" y="6310315"/>
            <a:ext cx="1458912" cy="452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079" name="Rectangle 7"/>
          <p:cNvSpPr>
            <a:spLocks noGrp="1" noChangeArrowheads="1"/>
          </p:cNvSpPr>
          <p:nvPr>
            <p:ph type="subTitle" idx="1"/>
          </p:nvPr>
        </p:nvSpPr>
        <p:spPr>
          <a:xfrm>
            <a:off x="532554" y="1797029"/>
            <a:ext cx="6400800" cy="610284"/>
          </a:xfrm>
        </p:spPr>
        <p:txBody>
          <a:bodyPr/>
          <a:lstStyle>
            <a:lvl1pPr marL="0" indent="0">
              <a:buFontTx/>
              <a:buNone/>
              <a:defRPr sz="2600" b="0" i="0">
                <a:solidFill>
                  <a:srgbClr val="FFFFFF"/>
                </a:solidFill>
                <a:latin typeface="HelveticaNeueLT Pro 45 Lt"/>
                <a:cs typeface="HelveticaNeueLT Pro 45 Lt"/>
              </a:defRPr>
            </a:lvl1pPr>
          </a:lstStyle>
          <a:p>
            <a:r>
              <a:rPr lang="en-GB" smtClean="0"/>
              <a:t>Click to edit Master subtitle style</a:t>
            </a:r>
            <a:endParaRPr lang="en-US" dirty="0"/>
          </a:p>
        </p:txBody>
      </p:sp>
      <p:sp>
        <p:nvSpPr>
          <p:cNvPr id="3074" name="Rectangle 2"/>
          <p:cNvSpPr>
            <a:spLocks noGrp="1" noChangeArrowheads="1"/>
          </p:cNvSpPr>
          <p:nvPr>
            <p:ph type="ctrTitle"/>
          </p:nvPr>
        </p:nvSpPr>
        <p:spPr>
          <a:xfrm>
            <a:off x="533401" y="1040420"/>
            <a:ext cx="7772400" cy="685718"/>
          </a:xfrm>
          <a:effectLst>
            <a:outerShdw blurRad="50800" dist="38100" dir="5400000" algn="t" rotWithShape="0">
              <a:prstClr val="black">
                <a:alpha val="40000"/>
              </a:prstClr>
            </a:outerShdw>
          </a:effectLst>
        </p:spPr>
        <p:txBody>
          <a:bodyPr/>
          <a:lstStyle>
            <a:lvl1pPr>
              <a:defRPr sz="3500" b="0" i="0">
                <a:solidFill>
                  <a:srgbClr val="FFFFFF"/>
                </a:solidFill>
                <a:latin typeface="HelveticaNeueLT Pro 45 Lt"/>
                <a:cs typeface="HelveticaNeueLT Pro 45 Lt"/>
              </a:defRPr>
            </a:lvl1pPr>
          </a:lstStyle>
          <a:p>
            <a:r>
              <a:rPr lang="en-GB" smtClean="0"/>
              <a:t>Click to edit Master title style</a:t>
            </a:r>
            <a:endParaRPr lang="de-DE" dirty="0"/>
          </a:p>
        </p:txBody>
      </p:sp>
      <p:sp>
        <p:nvSpPr>
          <p:cNvPr id="7" name="Text Placeholder 6"/>
          <p:cNvSpPr>
            <a:spLocks noGrp="1"/>
          </p:cNvSpPr>
          <p:nvPr>
            <p:ph type="body" sz="quarter" idx="10"/>
          </p:nvPr>
        </p:nvSpPr>
        <p:spPr>
          <a:xfrm>
            <a:off x="533400" y="3851277"/>
            <a:ext cx="4487863" cy="614363"/>
          </a:xfrm>
        </p:spPr>
        <p:txBody>
          <a:bodyPr/>
          <a:lstStyle>
            <a:lvl1pPr marL="0" indent="0">
              <a:buNone/>
              <a:defRPr b="0" i="0">
                <a:solidFill>
                  <a:schemeClr val="bg1"/>
                </a:solidFill>
                <a:latin typeface="HelveticaNeueLT Pro 35 Th"/>
                <a:cs typeface="HelveticaNeueLT Pro 35 Th"/>
              </a:defRPr>
            </a:lvl1pPr>
          </a:lstStyle>
          <a:p>
            <a:pPr lvl="0"/>
            <a:r>
              <a:rPr lang="en-GB" smtClean="0"/>
              <a:t>Click to edit Master text styles</a:t>
            </a:r>
          </a:p>
        </p:txBody>
      </p:sp>
    </p:spTree>
    <p:extLst>
      <p:ext uri="{BB962C8B-B14F-4D97-AF65-F5344CB8AC3E}">
        <p14:creationId xmlns:p14="http://schemas.microsoft.com/office/powerpoint/2010/main" val="2321063679"/>
      </p:ext>
    </p:extLst>
  </p:cSld>
  <p:clrMapOvr>
    <a:masterClrMapping/>
  </p:clrMapOvr>
  <p:transition>
    <p:cut/>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Tree>
    <p:extLst>
      <p:ext uri="{BB962C8B-B14F-4D97-AF65-F5344CB8AC3E}">
        <p14:creationId xmlns:p14="http://schemas.microsoft.com/office/powerpoint/2010/main" val="3581871754"/>
      </p:ext>
    </p:extLst>
  </p:cSld>
  <p:clrMapOvr>
    <a:masterClrMapping/>
  </p:clrMapOvr>
  <p:transition>
    <p:cut/>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2_Title Slide">
    <p:bg>
      <p:bgPr>
        <a:solidFill>
          <a:srgbClr val="E6E6E6"/>
        </a:solidFill>
        <a:effectLst/>
      </p:bgPr>
    </p:bg>
    <p:spTree>
      <p:nvGrpSpPr>
        <p:cNvPr id="1" name=""/>
        <p:cNvGrpSpPr/>
        <p:nvPr/>
      </p:nvGrpSpPr>
      <p:grpSpPr>
        <a:xfrm>
          <a:off x="0" y="0"/>
          <a:ext cx="0" cy="0"/>
          <a:chOff x="0" y="0"/>
          <a:chExt cx="0" cy="0"/>
        </a:xfrm>
      </p:grpSpPr>
      <p:pic>
        <p:nvPicPr>
          <p:cNvPr id="5" name="Picture 5" descr="EMBL_EBI_DNA_dark2.png"/>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0" y="2"/>
            <a:ext cx="9156700" cy="6880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2" descr="EMBL_EBI_RGB_InversedUpdate.png"/>
          <p:cNvPicPr>
            <a:picLocks noChangeAspect="1"/>
          </p:cNvPicPr>
          <p:nvPr userDrawn="1"/>
        </p:nvPicPr>
        <p:blipFill>
          <a:blip r:embed="rId3">
            <a:extLst>
              <a:ext uri="{28A0092B-C50C-407E-A947-70E740481C1C}">
                <a14:useLocalDpi xmlns:a14="http://schemas.microsoft.com/office/drawing/2010/main"/>
              </a:ext>
            </a:extLst>
          </a:blip>
          <a:srcRect/>
          <a:stretch>
            <a:fillRect/>
          </a:stretch>
        </p:blipFill>
        <p:spPr bwMode="auto">
          <a:xfrm>
            <a:off x="7364413" y="6310315"/>
            <a:ext cx="1458912" cy="452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079" name="Rectangle 7"/>
          <p:cNvSpPr>
            <a:spLocks noGrp="1" noChangeArrowheads="1"/>
          </p:cNvSpPr>
          <p:nvPr>
            <p:ph type="subTitle" idx="1"/>
          </p:nvPr>
        </p:nvSpPr>
        <p:spPr>
          <a:xfrm>
            <a:off x="532554" y="1797029"/>
            <a:ext cx="6400800" cy="610284"/>
          </a:xfrm>
        </p:spPr>
        <p:txBody>
          <a:bodyPr/>
          <a:lstStyle>
            <a:lvl1pPr marL="0" indent="0">
              <a:buFontTx/>
              <a:buNone/>
              <a:defRPr sz="2600" b="0" i="0">
                <a:solidFill>
                  <a:srgbClr val="FFFFFF"/>
                </a:solidFill>
                <a:latin typeface="HelveticaNeueLT Pro 45 Lt"/>
                <a:cs typeface="HelveticaNeueLT Pro 45 Lt"/>
              </a:defRPr>
            </a:lvl1pPr>
          </a:lstStyle>
          <a:p>
            <a:r>
              <a:rPr lang="en-GB" smtClean="0"/>
              <a:t>Click to edit Master subtitle style</a:t>
            </a:r>
            <a:endParaRPr lang="en-US" dirty="0"/>
          </a:p>
        </p:txBody>
      </p:sp>
      <p:sp>
        <p:nvSpPr>
          <p:cNvPr id="3074" name="Rectangle 2"/>
          <p:cNvSpPr>
            <a:spLocks noGrp="1" noChangeArrowheads="1"/>
          </p:cNvSpPr>
          <p:nvPr>
            <p:ph type="ctrTitle"/>
          </p:nvPr>
        </p:nvSpPr>
        <p:spPr>
          <a:xfrm>
            <a:off x="533401" y="1040420"/>
            <a:ext cx="7772400" cy="685718"/>
          </a:xfrm>
          <a:effectLst>
            <a:outerShdw blurRad="50800" dist="38100" dir="5400000" algn="t" rotWithShape="0">
              <a:prstClr val="black">
                <a:alpha val="40000"/>
              </a:prstClr>
            </a:outerShdw>
          </a:effectLst>
        </p:spPr>
        <p:txBody>
          <a:bodyPr/>
          <a:lstStyle>
            <a:lvl1pPr>
              <a:defRPr sz="3500" b="0" i="0">
                <a:solidFill>
                  <a:srgbClr val="FFFFFF"/>
                </a:solidFill>
                <a:latin typeface="HelveticaNeueLT Pro 45 Lt"/>
                <a:cs typeface="HelveticaNeueLT Pro 45 Lt"/>
              </a:defRPr>
            </a:lvl1pPr>
          </a:lstStyle>
          <a:p>
            <a:r>
              <a:rPr lang="en-GB" smtClean="0"/>
              <a:t>Click to edit Master title style</a:t>
            </a:r>
            <a:endParaRPr lang="de-DE" dirty="0"/>
          </a:p>
        </p:txBody>
      </p:sp>
      <p:sp>
        <p:nvSpPr>
          <p:cNvPr id="7" name="Text Placeholder 6"/>
          <p:cNvSpPr>
            <a:spLocks noGrp="1"/>
          </p:cNvSpPr>
          <p:nvPr>
            <p:ph type="body" sz="quarter" idx="10"/>
          </p:nvPr>
        </p:nvSpPr>
        <p:spPr>
          <a:xfrm>
            <a:off x="533400" y="3851277"/>
            <a:ext cx="4487863" cy="614363"/>
          </a:xfrm>
        </p:spPr>
        <p:txBody>
          <a:bodyPr/>
          <a:lstStyle>
            <a:lvl1pPr marL="0" indent="0">
              <a:buNone/>
              <a:defRPr b="0" i="0">
                <a:solidFill>
                  <a:schemeClr val="bg1"/>
                </a:solidFill>
                <a:latin typeface="HelveticaNeueLT Pro 35 Th"/>
                <a:cs typeface="HelveticaNeueLT Pro 35 Th"/>
              </a:defRPr>
            </a:lvl1pPr>
          </a:lstStyle>
          <a:p>
            <a:pPr lvl="0"/>
            <a:r>
              <a:rPr lang="en-GB" smtClean="0"/>
              <a:t>Click to edit Master text styles</a:t>
            </a:r>
          </a:p>
        </p:txBody>
      </p:sp>
    </p:spTree>
    <p:extLst>
      <p:ext uri="{BB962C8B-B14F-4D97-AF65-F5344CB8AC3E}">
        <p14:creationId xmlns:p14="http://schemas.microsoft.com/office/powerpoint/2010/main" val="2321063679"/>
      </p:ext>
    </p:extLst>
  </p:cSld>
  <p:clrMapOvr>
    <a:masterClrMapping/>
  </p:clrMapOvr>
  <p:transition>
    <p:cut/>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smtClean="0"/>
              <a:t>Modifiez le style du titre</a:t>
            </a:r>
            <a:endParaRPr lang="fr-FR" dirty="0"/>
          </a:p>
        </p:txBody>
      </p:sp>
    </p:spTree>
    <p:extLst>
      <p:ext uri="{BB962C8B-B14F-4D97-AF65-F5344CB8AC3E}">
        <p14:creationId xmlns:p14="http://schemas.microsoft.com/office/powerpoint/2010/main" val="2961613791"/>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smtClean="0"/>
              <a:t>Modifiez les styles du texte du masque</a:t>
            </a:r>
          </a:p>
          <a:p>
            <a:pPr lvl="1"/>
            <a:r>
              <a:rPr lang="fr-FR" dirty="0" smtClean="0"/>
              <a:t>Deuxième niveau</a:t>
            </a:r>
          </a:p>
          <a:p>
            <a:pPr lvl="2"/>
            <a:r>
              <a:rPr lang="fr-FR" dirty="0" smtClean="0"/>
              <a:t>Troisième niveau</a:t>
            </a:r>
          </a:p>
          <a:p>
            <a:pPr lvl="3"/>
            <a:r>
              <a:rPr lang="fr-FR" dirty="0" smtClean="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smtClean="0"/>
              <a:t>Modifiez le style du titre</a:t>
            </a:r>
            <a:endParaRPr lang="fr-FR" dirty="0"/>
          </a:p>
        </p:txBody>
      </p:sp>
    </p:spTree>
    <p:extLst>
      <p:ext uri="{BB962C8B-B14F-4D97-AF65-F5344CB8AC3E}">
        <p14:creationId xmlns:p14="http://schemas.microsoft.com/office/powerpoint/2010/main" val="2246254473"/>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cxnSp>
        <p:nvCxnSpPr>
          <p:cNvPr id="13" name="Connecteur droit 12"/>
          <p:cNvCxnSpPr/>
          <p:nvPr userDrawn="1"/>
        </p:nvCxnSpPr>
        <p:spPr>
          <a:xfrm>
            <a:off x="4572000" y="1484784"/>
            <a:ext cx="0" cy="5120881"/>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Espace réservé du contenu 2"/>
          <p:cNvSpPr>
            <a:spLocks noGrp="1"/>
          </p:cNvSpPr>
          <p:nvPr>
            <p:ph idx="1"/>
          </p:nvPr>
        </p:nvSpPr>
        <p:spPr>
          <a:xfrm>
            <a:off x="39553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smtClean="0"/>
              <a:t>Modifiez les styles du texte du masque</a:t>
            </a:r>
          </a:p>
          <a:p>
            <a:pPr lvl="1"/>
            <a:r>
              <a:rPr lang="fr-FR" dirty="0" smtClean="0"/>
              <a:t>Deuxième niveau</a:t>
            </a:r>
          </a:p>
          <a:p>
            <a:pPr lvl="2"/>
            <a:r>
              <a:rPr lang="fr-FR" dirty="0" smtClean="0"/>
              <a:t>Troisième niveau</a:t>
            </a:r>
          </a:p>
          <a:p>
            <a:pPr lvl="3"/>
            <a:r>
              <a:rPr lang="fr-FR" dirty="0" smtClean="0"/>
              <a:t>Quatrième niveau</a:t>
            </a:r>
          </a:p>
        </p:txBody>
      </p:sp>
      <p:sp>
        <p:nvSpPr>
          <p:cNvPr id="18" name="Espace réservé du contenu 2"/>
          <p:cNvSpPr>
            <a:spLocks noGrp="1"/>
          </p:cNvSpPr>
          <p:nvPr>
            <p:ph idx="10"/>
          </p:nvPr>
        </p:nvSpPr>
        <p:spPr>
          <a:xfrm>
            <a:off x="471601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smtClean="0"/>
              <a:t>Modifiez les styles du texte du masque</a:t>
            </a:r>
          </a:p>
          <a:p>
            <a:pPr lvl="1"/>
            <a:r>
              <a:rPr lang="fr-FR" dirty="0" smtClean="0"/>
              <a:t>Deuxième niveau</a:t>
            </a:r>
          </a:p>
          <a:p>
            <a:pPr lvl="2"/>
            <a:r>
              <a:rPr lang="fr-FR" dirty="0" smtClean="0"/>
              <a:t>Troisième niveau</a:t>
            </a:r>
          </a:p>
          <a:p>
            <a:pPr lvl="3"/>
            <a:r>
              <a:rPr lang="fr-FR" dirty="0" smtClean="0"/>
              <a:t>Quatrième niveau</a:t>
            </a:r>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smtClean="0"/>
              <a:t>Modifiez le style du titre</a:t>
            </a:r>
            <a:endParaRPr lang="fr-FR" dirty="0"/>
          </a:p>
        </p:txBody>
      </p:sp>
    </p:spTree>
    <p:extLst>
      <p:ext uri="{BB962C8B-B14F-4D97-AF65-F5344CB8AC3E}">
        <p14:creationId xmlns:p14="http://schemas.microsoft.com/office/powerpoint/2010/main" val="2953222884"/>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707904" y="1412776"/>
            <a:ext cx="5040000" cy="5040560"/>
          </a:xfrm>
          <a:prstGeom prst="rect">
            <a:avLst/>
          </a:prstGeom>
        </p:spPr>
        <p:txBody>
          <a:bodyPr/>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395536" y="1412776"/>
            <a:ext cx="3240000" cy="5040000"/>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smtClean="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smtClean="0"/>
              <a:t>Deuxième niveau</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smtClean="0"/>
              <a:t>Modifiez le style du titre</a:t>
            </a:r>
            <a:endParaRPr lang="fr-FR" dirty="0"/>
          </a:p>
        </p:txBody>
      </p:sp>
    </p:spTree>
    <p:extLst>
      <p:ext uri="{BB962C8B-B14F-4D97-AF65-F5344CB8AC3E}">
        <p14:creationId xmlns:p14="http://schemas.microsoft.com/office/powerpoint/2010/main" val="2968359849"/>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95E1876F-E045-E04C-B890-AAD9FD31F105}" type="slidenum">
              <a:rPr lang="en-US"/>
              <a:pPr/>
              <a:t>‹#›</a:t>
            </a:fld>
            <a:endParaRPr lang="en-US"/>
          </a:p>
        </p:txBody>
      </p:sp>
    </p:spTree>
    <p:extLst>
      <p:ext uri="{BB962C8B-B14F-4D97-AF65-F5344CB8AC3E}">
        <p14:creationId xmlns:p14="http://schemas.microsoft.com/office/powerpoint/2010/main" val="28288030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5536" y="1484784"/>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2844168" y="1484784"/>
            <a:ext cx="5904296" cy="4968552"/>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smtClean="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smtClean="0"/>
              <a:t>Deuxième niveau</a:t>
            </a:r>
          </a:p>
        </p:txBody>
      </p:sp>
      <p:sp>
        <p:nvSpPr>
          <p:cNvPr id="6" name="Espace réservé du contenu 2"/>
          <p:cNvSpPr>
            <a:spLocks noGrp="1"/>
          </p:cNvSpPr>
          <p:nvPr>
            <p:ph idx="10"/>
          </p:nvPr>
        </p:nvSpPr>
        <p:spPr>
          <a:xfrm>
            <a:off x="395536" y="3176972"/>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7" name="Espace réservé du contenu 2"/>
          <p:cNvSpPr>
            <a:spLocks noGrp="1"/>
          </p:cNvSpPr>
          <p:nvPr>
            <p:ph idx="11"/>
          </p:nvPr>
        </p:nvSpPr>
        <p:spPr>
          <a:xfrm>
            <a:off x="395536" y="4869160"/>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9"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smtClean="0"/>
              <a:t>Modifiez le style du titre</a:t>
            </a:r>
            <a:endParaRPr lang="fr-FR" dirty="0"/>
          </a:p>
        </p:txBody>
      </p:sp>
    </p:spTree>
    <p:extLst>
      <p:ext uri="{BB962C8B-B14F-4D97-AF65-F5344CB8AC3E}">
        <p14:creationId xmlns:p14="http://schemas.microsoft.com/office/powerpoint/2010/main" val="360566682"/>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3" name="Espace réservé pour une image  2"/>
          <p:cNvSpPr>
            <a:spLocks noGrp="1"/>
          </p:cNvSpPr>
          <p:nvPr>
            <p:ph type="pic" idx="1"/>
          </p:nvPr>
        </p:nvSpPr>
        <p:spPr>
          <a:xfrm>
            <a:off x="1763688" y="1340768"/>
            <a:ext cx="5486400" cy="4104456"/>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p:cNvSpPr>
            <a:spLocks noGrp="1"/>
          </p:cNvSpPr>
          <p:nvPr>
            <p:ph type="body" sz="half" idx="2"/>
          </p:nvPr>
        </p:nvSpPr>
        <p:spPr>
          <a:xfrm>
            <a:off x="1763688" y="5517232"/>
            <a:ext cx="5486400"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smtClean="0"/>
              <a:t>Modifiez les styles du texte du masque</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smtClean="0"/>
              <a:t>Modifiez le style du titre</a:t>
            </a:r>
            <a:endParaRPr lang="fr-FR" dirty="0"/>
          </a:p>
        </p:txBody>
      </p:sp>
    </p:spTree>
    <p:extLst>
      <p:ext uri="{BB962C8B-B14F-4D97-AF65-F5344CB8AC3E}">
        <p14:creationId xmlns:p14="http://schemas.microsoft.com/office/powerpoint/2010/main" val="2642994172"/>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smtClean="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smtClean="0"/>
              <a:t>Modifiez le style du titre</a:t>
            </a:r>
            <a:endParaRPr lang="fr-FR" dirty="0"/>
          </a:p>
        </p:txBody>
      </p:sp>
    </p:spTree>
    <p:extLst>
      <p:ext uri="{BB962C8B-B14F-4D97-AF65-F5344CB8AC3E}">
        <p14:creationId xmlns:p14="http://schemas.microsoft.com/office/powerpoint/2010/main" val="592518803"/>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smtClean="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smtClean="0"/>
              <a:t>Modifiez le style du titre</a:t>
            </a:r>
            <a:endParaRPr lang="fr-FR" dirty="0"/>
          </a:p>
        </p:txBody>
      </p:sp>
    </p:spTree>
    <p:extLst>
      <p:ext uri="{BB962C8B-B14F-4D97-AF65-F5344CB8AC3E}">
        <p14:creationId xmlns:p14="http://schemas.microsoft.com/office/powerpoint/2010/main" val="2103980555"/>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smtClean="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smtClean="0"/>
              <a:t>Modifiez le style du titre</a:t>
            </a:r>
            <a:endParaRPr lang="fr-FR" dirty="0"/>
          </a:p>
        </p:txBody>
      </p:sp>
    </p:spTree>
    <p:extLst>
      <p:ext uri="{BB962C8B-B14F-4D97-AF65-F5344CB8AC3E}">
        <p14:creationId xmlns:p14="http://schemas.microsoft.com/office/powerpoint/2010/main" val="3553490343"/>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6292438"/>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868797250"/>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pic>
        <p:nvPicPr>
          <p:cNvPr id="6" name="Image 5"/>
          <p:cNvPicPr>
            <a:picLocks noChangeAspect="1"/>
          </p:cNvPicPr>
          <p:nvPr userDrawn="1"/>
        </p:nvPicPr>
        <p:blipFill rotWithShape="1">
          <a:blip r:embed="rId2">
            <a:extLst>
              <a:ext uri="{BEBA8EAE-BF5A-486C-A8C5-ECC9F3942E4B}">
                <a14:imgProps xmlns:a14="http://schemas.microsoft.com/office/drawing/2010/main">
                  <a14:imgLayer r:embed="rId3">
                    <a14:imgEffect>
                      <a14:artisticBlur radius="15"/>
                    </a14:imgEffect>
                  </a14:imgLayer>
                </a14:imgProps>
              </a:ext>
              <a:ext uri="{28A0092B-C50C-407E-A947-70E740481C1C}">
                <a14:useLocalDpi xmlns:a14="http://schemas.microsoft.com/office/drawing/2010/main" val="0"/>
              </a:ext>
            </a:extLst>
          </a:blip>
          <a:srcRect r="11734" b="21796"/>
          <a:stretch/>
        </p:blipFill>
        <p:spPr>
          <a:xfrm>
            <a:off x="247028" y="1268760"/>
            <a:ext cx="8649945" cy="5382000"/>
          </a:xfrm>
          <a:prstGeom prst="rect">
            <a:avLst/>
          </a:prstGeom>
        </p:spPr>
      </p:pic>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2" name="Image 1"/>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69915" y="1412776"/>
            <a:ext cx="7204170" cy="5093968"/>
          </a:xfrm>
          <a:prstGeom prst="rect">
            <a:avLst/>
          </a:prstGeom>
          <a:ln>
            <a:noFill/>
          </a:ln>
          <a:effectLst>
            <a:outerShdw blurRad="152400" dist="139700" dir="2700000" algn="tl" rotWithShape="0">
              <a:srgbClr val="333333">
                <a:alpha val="85000"/>
              </a:srgbClr>
            </a:outerShdw>
          </a:effectLst>
        </p:spPr>
      </p:pic>
    </p:spTree>
    <p:extLst>
      <p:ext uri="{BB962C8B-B14F-4D97-AF65-F5344CB8AC3E}">
        <p14:creationId xmlns:p14="http://schemas.microsoft.com/office/powerpoint/2010/main" val="3071625452"/>
      </p:ext>
    </p:extLst>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5707982"/>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pPr eaLnBrk="1" fontAlgn="auto" hangingPunct="1">
              <a:spcBef>
                <a:spcPts val="0"/>
              </a:spcBef>
              <a:spcAft>
                <a:spcPts val="0"/>
              </a:spcAft>
            </a:pPr>
            <a:fld id="{56D02FA7-2D16-4084-AA85-92D0831FD937}" type="datetimeFigureOut">
              <a:rPr lang="en-US" sz="1800" smtClean="0">
                <a:solidFill>
                  <a:prstClr val="black"/>
                </a:solidFill>
                <a:latin typeface="Calibri"/>
                <a:ea typeface="+mn-ea"/>
                <a:cs typeface="+mn-cs"/>
              </a:rPr>
              <a:pPr eaLnBrk="1" fontAlgn="auto" hangingPunct="1">
                <a:spcBef>
                  <a:spcPts val="0"/>
                </a:spcBef>
                <a:spcAft>
                  <a:spcPts val="0"/>
                </a:spcAft>
              </a:pPr>
              <a:t>10/21/16</a:t>
            </a:fld>
            <a:endParaRPr lang="en-US" sz="1800">
              <a:solidFill>
                <a:prstClr val="black"/>
              </a:solidFill>
              <a:latin typeface="Calibri"/>
              <a:ea typeface="+mn-ea"/>
              <a:cs typeface="+mn-cs"/>
            </a:endParaRPr>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pPr eaLnBrk="1" fontAlgn="auto" hangingPunct="1">
              <a:spcBef>
                <a:spcPts val="0"/>
              </a:spcBef>
              <a:spcAft>
                <a:spcPts val="0"/>
              </a:spcAft>
            </a:pPr>
            <a:endParaRPr lang="en-US" sz="1800">
              <a:solidFill>
                <a:prstClr val="black"/>
              </a:solidFill>
              <a:latin typeface="Calibri"/>
              <a:ea typeface="+mn-ea"/>
              <a:cs typeface="+mn-cs"/>
            </a:endParaRPr>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pPr eaLnBrk="1" fontAlgn="auto" hangingPunct="1">
              <a:spcBef>
                <a:spcPts val="0"/>
              </a:spcBef>
              <a:spcAft>
                <a:spcPts val="0"/>
              </a:spcAft>
            </a:pPr>
            <a:fld id="{8C0C65F5-FD89-4E1E-9BDB-C1367B93758F}" type="slidenum">
              <a:rPr lang="en-US" sz="1800" smtClean="0">
                <a:solidFill>
                  <a:prstClr val="black"/>
                </a:solidFill>
                <a:latin typeface="Calibri"/>
                <a:ea typeface="+mn-ea"/>
                <a:cs typeface="+mn-cs"/>
              </a:rPr>
              <a:pPr eaLnBrk="1" fontAlgn="auto" hangingPunct="1">
                <a:spcBef>
                  <a:spcPts val="0"/>
                </a:spcBef>
                <a:spcAft>
                  <a:spcPts val="0"/>
                </a:spcAft>
              </a:pPr>
              <a:t>‹#›</a:t>
            </a:fld>
            <a:endParaRPr lang="en-US" sz="1800">
              <a:solidFill>
                <a:prstClr val="black"/>
              </a:solidFill>
              <a:latin typeface="Calibri"/>
              <a:ea typeface="+mn-ea"/>
              <a:cs typeface="+mn-cs"/>
            </a:endParaRPr>
          </a:p>
        </p:txBody>
      </p:sp>
    </p:spTree>
    <p:extLst>
      <p:ext uri="{BB962C8B-B14F-4D97-AF65-F5344CB8AC3E}">
        <p14:creationId xmlns:p14="http://schemas.microsoft.com/office/powerpoint/2010/main" val="4068447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D5E46AD9-1691-E743-8E92-E6EB72733AC5}" type="slidenum">
              <a:rPr lang="en-US"/>
              <a:pPr/>
              <a:t>‹#›</a:t>
            </a:fld>
            <a:endParaRPr lang="en-US"/>
          </a:p>
        </p:txBody>
      </p:sp>
    </p:spTree>
    <p:extLst>
      <p:ext uri="{BB962C8B-B14F-4D97-AF65-F5344CB8AC3E}">
        <p14:creationId xmlns:p14="http://schemas.microsoft.com/office/powerpoint/2010/main" val="2262649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3BEC7D63-CDAB-3548-8685-07B87517A8F1}" type="slidenum">
              <a:rPr lang="en-US"/>
              <a:pPr/>
              <a:t>‹#›</a:t>
            </a:fld>
            <a:endParaRPr lang="en-US"/>
          </a:p>
        </p:txBody>
      </p:sp>
    </p:spTree>
    <p:extLst>
      <p:ext uri="{BB962C8B-B14F-4D97-AF65-F5344CB8AC3E}">
        <p14:creationId xmlns:p14="http://schemas.microsoft.com/office/powerpoint/2010/main" val="699841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GB"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51062AC8-18C1-AA41-94DB-9A8EE0F31683}" type="slidenum">
              <a:rPr lang="en-US"/>
              <a:pPr/>
              <a:t>‹#›</a:t>
            </a:fld>
            <a:endParaRPr lang="en-US"/>
          </a:p>
        </p:txBody>
      </p:sp>
    </p:spTree>
    <p:extLst>
      <p:ext uri="{BB962C8B-B14F-4D97-AF65-F5344CB8AC3E}">
        <p14:creationId xmlns:p14="http://schemas.microsoft.com/office/powerpoint/2010/main" val="3116088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287CD6FC-1165-9C47-B41E-393585BB2D62}" type="slidenum">
              <a:rPr lang="en-US"/>
              <a:pPr/>
              <a:t>‹#›</a:t>
            </a:fld>
            <a:endParaRPr lang="en-US"/>
          </a:p>
        </p:txBody>
      </p:sp>
    </p:spTree>
    <p:extLst>
      <p:ext uri="{BB962C8B-B14F-4D97-AF65-F5344CB8AC3E}">
        <p14:creationId xmlns:p14="http://schemas.microsoft.com/office/powerpoint/2010/main" val="2784490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FBE26B01-0455-114D-9331-743EECA3D76F}" type="slidenum">
              <a:rPr lang="en-US"/>
              <a:pPr/>
              <a:t>‹#›</a:t>
            </a:fld>
            <a:endParaRPr lang="en-US"/>
          </a:p>
        </p:txBody>
      </p:sp>
    </p:spTree>
    <p:extLst>
      <p:ext uri="{BB962C8B-B14F-4D97-AF65-F5344CB8AC3E}">
        <p14:creationId xmlns:p14="http://schemas.microsoft.com/office/powerpoint/2010/main" val="1090994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GB" noProof="0" smtClean="0"/>
              <a:t>Drag picture to placeholder or click icon to add</a:t>
            </a:r>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defTabSz="457200" eaLnBrk="1" fontAlgn="auto" hangingPunct="1">
              <a:spcBef>
                <a:spcPts val="0"/>
              </a:spcBef>
              <a:spcAft>
                <a:spcPts val="0"/>
              </a:spcAft>
              <a:defRPr sz="1800">
                <a:solidFill>
                  <a:prstClr val="black"/>
                </a:solidFill>
                <a:latin typeface="Calibri"/>
                <a:ea typeface="+mn-ea"/>
                <a:cs typeface="+mn-cs"/>
              </a:defRPr>
            </a:lvl1pPr>
          </a:lstStyle>
          <a:p>
            <a:pPr>
              <a:defRPr/>
            </a:pPr>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defTabSz="457200" eaLnBrk="1" hangingPunct="1">
              <a:defRPr sz="1800">
                <a:solidFill>
                  <a:srgbClr val="000000"/>
                </a:solidFill>
                <a:latin typeface="Calibri" charset="0"/>
              </a:defRPr>
            </a:lvl1pPr>
          </a:lstStyle>
          <a:p>
            <a:fld id="{641D3D03-4A98-DA4E-8B11-E9BD5E0EA38C}" type="slidenum">
              <a:rPr lang="en-US"/>
              <a:pPr/>
              <a:t>‹#›</a:t>
            </a:fld>
            <a:endParaRPr lang="en-US"/>
          </a:p>
        </p:txBody>
      </p:sp>
    </p:spTree>
    <p:extLst>
      <p:ext uri="{BB962C8B-B14F-4D97-AF65-F5344CB8AC3E}">
        <p14:creationId xmlns:p14="http://schemas.microsoft.com/office/powerpoint/2010/main" val="11885841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Relationship Id="rId14" Type="http://schemas.openxmlformats.org/officeDocument/2006/relationships/slideLayout" Target="../slideLayouts/slideLayout25.xml"/><Relationship Id="rId15" Type="http://schemas.openxmlformats.org/officeDocument/2006/relationships/theme" Target="../theme/theme2.xml"/><Relationship Id="rId16" Type="http://schemas.openxmlformats.org/officeDocument/2006/relationships/image" Target="../media/image1.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6.xml"/><Relationship Id="rId12" Type="http://schemas.openxmlformats.org/officeDocument/2006/relationships/slideLayout" Target="../slideLayouts/slideLayout37.xml"/><Relationship Id="rId13" Type="http://schemas.openxmlformats.org/officeDocument/2006/relationships/slideLayout" Target="../slideLayouts/slideLayout38.xml"/><Relationship Id="rId14" Type="http://schemas.openxmlformats.org/officeDocument/2006/relationships/slideLayout" Target="../slideLayouts/slideLayout39.xml"/><Relationship Id="rId15" Type="http://schemas.openxmlformats.org/officeDocument/2006/relationships/theme" Target="../theme/theme3.xml"/><Relationship Id="rId16" Type="http://schemas.openxmlformats.org/officeDocument/2006/relationships/image" Target="../media/image6.jpeg"/><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9" Type="http://schemas.openxmlformats.org/officeDocument/2006/relationships/slideLayout" Target="../slideLayouts/slideLayout34.xml"/><Relationship Id="rId10"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6072" r:id="rId1"/>
    <p:sldLayoutId id="2147486073" r:id="rId2"/>
    <p:sldLayoutId id="2147486074" r:id="rId3"/>
    <p:sldLayoutId id="2147486075" r:id="rId4"/>
    <p:sldLayoutId id="2147486076" r:id="rId5"/>
    <p:sldLayoutId id="2147486077" r:id="rId6"/>
    <p:sldLayoutId id="2147486078" r:id="rId7"/>
    <p:sldLayoutId id="2147486079" r:id="rId8"/>
    <p:sldLayoutId id="2147486080" r:id="rId9"/>
    <p:sldLayoutId id="2147486081" r:id="rId10"/>
    <p:sldLayoutId id="2147486082" r:id="rId11"/>
  </p:sldLayoutIdLst>
  <p:hf hdr="0"/>
  <p:txStyles>
    <p:titleStyle>
      <a:lvl1pPr algn="ctr" defTabSz="457200" rtl="0" eaLnBrk="1" fontAlgn="base" hangingPunct="1">
        <a:spcBef>
          <a:spcPct val="0"/>
        </a:spcBef>
        <a:spcAft>
          <a:spcPct val="0"/>
        </a:spcAft>
        <a:defRPr sz="4400" kern="1200">
          <a:solidFill>
            <a:schemeClr val="tx1"/>
          </a:solidFill>
          <a:latin typeface="+mj-lt"/>
          <a:ea typeface="ＭＳ Ｐゴシック" charset="0"/>
          <a:cs typeface="+mj-cs"/>
        </a:defRPr>
      </a:lvl1pPr>
      <a:lvl2pPr algn="ctr" defTabSz="457200" rtl="0" eaLnBrk="1" fontAlgn="base" hangingPunct="1">
        <a:spcBef>
          <a:spcPct val="0"/>
        </a:spcBef>
        <a:spcAft>
          <a:spcPct val="0"/>
        </a:spcAft>
        <a:defRPr sz="4400">
          <a:solidFill>
            <a:schemeClr val="tx1"/>
          </a:solidFill>
          <a:latin typeface="Calibri" pitchFamily="34" charset="0"/>
          <a:ea typeface="ＭＳ Ｐゴシック" charset="0"/>
        </a:defRPr>
      </a:lvl2pPr>
      <a:lvl3pPr algn="ctr" defTabSz="457200" rtl="0" eaLnBrk="1" fontAlgn="base" hangingPunct="1">
        <a:spcBef>
          <a:spcPct val="0"/>
        </a:spcBef>
        <a:spcAft>
          <a:spcPct val="0"/>
        </a:spcAft>
        <a:defRPr sz="4400">
          <a:solidFill>
            <a:schemeClr val="tx1"/>
          </a:solidFill>
          <a:latin typeface="Calibri" pitchFamily="34" charset="0"/>
          <a:ea typeface="ＭＳ Ｐゴシック" charset="0"/>
        </a:defRPr>
      </a:lvl3pPr>
      <a:lvl4pPr algn="ctr" defTabSz="457200" rtl="0" eaLnBrk="1" fontAlgn="base" hangingPunct="1">
        <a:spcBef>
          <a:spcPct val="0"/>
        </a:spcBef>
        <a:spcAft>
          <a:spcPct val="0"/>
        </a:spcAft>
        <a:defRPr sz="4400">
          <a:solidFill>
            <a:schemeClr val="tx1"/>
          </a:solidFill>
          <a:latin typeface="Calibri" pitchFamily="34" charset="0"/>
          <a:ea typeface="ＭＳ Ｐゴシック" charset="0"/>
        </a:defRPr>
      </a:lvl4pPr>
      <a:lvl5pPr algn="ctr" defTabSz="457200" rtl="0" eaLnBrk="1" fontAlgn="base" hangingPunct="1">
        <a:spcBef>
          <a:spcPct val="0"/>
        </a:spcBef>
        <a:spcAft>
          <a:spcPct val="0"/>
        </a:spcAft>
        <a:defRPr sz="4400">
          <a:solidFill>
            <a:schemeClr val="tx1"/>
          </a:solidFill>
          <a:latin typeface="Calibri" pitchFamily="34" charset="0"/>
          <a:ea typeface="ＭＳ Ｐゴシック" charset="0"/>
        </a:defRPr>
      </a:lvl5pPr>
      <a:lvl6pPr marL="457200" algn="ctr" defTabSz="457200" rtl="0" eaLnBrk="1" fontAlgn="base" hangingPunct="1">
        <a:spcBef>
          <a:spcPct val="0"/>
        </a:spcBef>
        <a:spcAft>
          <a:spcPct val="0"/>
        </a:spcAft>
        <a:defRPr sz="4400">
          <a:solidFill>
            <a:schemeClr val="tx1"/>
          </a:solidFill>
          <a:latin typeface="Calibri" pitchFamily="34" charset="0"/>
        </a:defRPr>
      </a:lvl6pPr>
      <a:lvl7pPr marL="914400" algn="ctr" defTabSz="457200" rtl="0" eaLnBrk="1" fontAlgn="base" hangingPunct="1">
        <a:spcBef>
          <a:spcPct val="0"/>
        </a:spcBef>
        <a:spcAft>
          <a:spcPct val="0"/>
        </a:spcAft>
        <a:defRPr sz="4400">
          <a:solidFill>
            <a:schemeClr val="tx1"/>
          </a:solidFill>
          <a:latin typeface="Calibri" pitchFamily="34" charset="0"/>
        </a:defRPr>
      </a:lvl7pPr>
      <a:lvl8pPr marL="1371600" algn="ctr" defTabSz="457200" rtl="0" eaLnBrk="1" fontAlgn="base" hangingPunct="1">
        <a:spcBef>
          <a:spcPct val="0"/>
        </a:spcBef>
        <a:spcAft>
          <a:spcPct val="0"/>
        </a:spcAft>
        <a:defRPr sz="4400">
          <a:solidFill>
            <a:schemeClr val="tx1"/>
          </a:solidFill>
          <a:latin typeface="Calibri" pitchFamily="34" charset="0"/>
        </a:defRPr>
      </a:lvl8pPr>
      <a:lvl9pPr marL="1828800" algn="ctr" defTabSz="457200"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ＭＳ Ｐゴシック" charset="0"/>
          <a:cs typeface="+mn-cs"/>
        </a:defRPr>
      </a:lvl1pPr>
      <a:lvl2pPr marL="742950" indent="-285750" algn="l" defTabSz="457200" rtl="0" eaLnBrk="1" fontAlgn="base" hangingPunct="1">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p:cNvSpPr/>
          <p:nvPr/>
        </p:nvSpPr>
        <p:spPr>
          <a:xfrm>
            <a:off x="0" y="6096000"/>
            <a:ext cx="9144000" cy="762000"/>
          </a:xfrm>
          <a:prstGeom prst="rect">
            <a:avLst/>
          </a:prstGeom>
          <a:solidFill>
            <a:srgbClr val="E059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57145" fontAlgn="auto">
              <a:spcBef>
                <a:spcPts val="0"/>
              </a:spcBef>
              <a:spcAft>
                <a:spcPts val="0"/>
              </a:spcAft>
              <a:defRPr/>
            </a:pPr>
            <a:r>
              <a:rPr lang="en-US" dirty="0">
                <a:solidFill>
                  <a:srgbClr val="FFFFFF"/>
                </a:solidFill>
                <a:latin typeface="Corbel"/>
              </a:rPr>
              <a:t> </a:t>
            </a:r>
          </a:p>
        </p:txBody>
      </p:sp>
      <p:sp>
        <p:nvSpPr>
          <p:cNvPr id="10243" name="Rectangle 2"/>
          <p:cNvSpPr>
            <a:spLocks noGrp="1" noChangeArrowheads="1"/>
          </p:cNvSpPr>
          <p:nvPr>
            <p:ph type="title"/>
          </p:nvPr>
        </p:nvSpPr>
        <p:spPr bwMode="auto">
          <a:xfrm>
            <a:off x="533400" y="304800"/>
            <a:ext cx="8153400" cy="762000"/>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de-DE"/>
              <a:t>Master title</a:t>
            </a:r>
          </a:p>
        </p:txBody>
      </p:sp>
      <p:sp>
        <p:nvSpPr>
          <p:cNvPr id="10244" name="Rectangle 3"/>
          <p:cNvSpPr>
            <a:spLocks noGrp="1" noChangeArrowheads="1"/>
          </p:cNvSpPr>
          <p:nvPr>
            <p:ph type="body" idx="1"/>
          </p:nvPr>
        </p:nvSpPr>
        <p:spPr bwMode="auto">
          <a:xfrm>
            <a:off x="533400" y="1219200"/>
            <a:ext cx="8153400" cy="4351338"/>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de-DE"/>
              <a:t>First level</a:t>
            </a:r>
          </a:p>
          <a:p>
            <a:pPr lvl="1"/>
            <a:r>
              <a:rPr lang="de-DE"/>
              <a:t>Second level</a:t>
            </a:r>
          </a:p>
          <a:p>
            <a:pPr lvl="2"/>
            <a:r>
              <a:rPr lang="de-DE"/>
              <a:t>Third level</a:t>
            </a:r>
          </a:p>
          <a:p>
            <a:pPr lvl="3"/>
            <a:r>
              <a:rPr lang="de-DE"/>
              <a:t>Fourth level</a:t>
            </a:r>
          </a:p>
          <a:p>
            <a:pPr lvl="4"/>
            <a:r>
              <a:rPr lang="de-DE"/>
              <a:t>Fifth level</a:t>
            </a:r>
          </a:p>
        </p:txBody>
      </p:sp>
      <p:sp>
        <p:nvSpPr>
          <p:cNvPr id="1030" name="Rectangle 6"/>
          <p:cNvSpPr>
            <a:spLocks noGrp="1" noChangeArrowheads="1"/>
          </p:cNvSpPr>
          <p:nvPr>
            <p:ph type="sldNum" sz="quarter" idx="4"/>
          </p:nvPr>
        </p:nvSpPr>
        <p:spPr bwMode="auto">
          <a:xfrm>
            <a:off x="152400" y="6375400"/>
            <a:ext cx="304800" cy="22860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defRPr sz="900">
                <a:solidFill>
                  <a:srgbClr val="FFFFFF"/>
                </a:solidFill>
                <a:latin typeface="Corbel" charset="0"/>
              </a:defRPr>
            </a:lvl1pPr>
          </a:lstStyle>
          <a:p>
            <a:fld id="{2ECE6676-9A9A-4643-8BEE-2EA159A6FBD2}" type="slidenum">
              <a:rPr lang="de-DE"/>
              <a:pPr/>
              <a:t>‹#›</a:t>
            </a:fld>
            <a:endParaRPr lang="de-DE"/>
          </a:p>
        </p:txBody>
      </p:sp>
      <p:pic>
        <p:nvPicPr>
          <p:cNvPr id="10246" name="Picture 2"/>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7950200" y="6219825"/>
            <a:ext cx="708025" cy="533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6083" r:id="rId1"/>
    <p:sldLayoutId id="2147485988" r:id="rId2"/>
    <p:sldLayoutId id="2147485989" r:id="rId3"/>
    <p:sldLayoutId id="2147485990" r:id="rId4"/>
    <p:sldLayoutId id="2147485991" r:id="rId5"/>
    <p:sldLayoutId id="2147485992" r:id="rId6"/>
    <p:sldLayoutId id="2147485993" r:id="rId7"/>
    <p:sldLayoutId id="2147485994" r:id="rId8"/>
    <p:sldLayoutId id="2147485995" r:id="rId9"/>
    <p:sldLayoutId id="2147485996" r:id="rId10"/>
    <p:sldLayoutId id="2147485997" r:id="rId11"/>
    <p:sldLayoutId id="2147486104" r:id="rId12"/>
    <p:sldLayoutId id="2147486105" r:id="rId13"/>
    <p:sldLayoutId id="2147486106" r:id="rId14"/>
  </p:sldLayoutIdLst>
  <p:timing>
    <p:tnLst>
      <p:par>
        <p:cTn id="1" dur="indefinite" restart="never" nodeType="tmRoot"/>
      </p:par>
    </p:tnLst>
  </p:timing>
  <p:hf hdr="0" ftr="0"/>
  <p:txStyles>
    <p:titleStyle>
      <a:lvl1pPr algn="l" rtl="0" eaLnBrk="0" fontAlgn="base" hangingPunct="0">
        <a:spcBef>
          <a:spcPct val="0"/>
        </a:spcBef>
        <a:spcAft>
          <a:spcPct val="0"/>
        </a:spcAft>
        <a:defRPr sz="3200">
          <a:solidFill>
            <a:schemeClr val="accent1"/>
          </a:solidFill>
          <a:latin typeface="Corbel"/>
          <a:ea typeface="ＭＳ Ｐゴシック" charset="0"/>
          <a:cs typeface="+mj-cs"/>
        </a:defRPr>
      </a:lvl1pPr>
      <a:lvl2pPr algn="l" rtl="0" eaLnBrk="0" fontAlgn="base" hangingPunct="0">
        <a:spcBef>
          <a:spcPct val="0"/>
        </a:spcBef>
        <a:spcAft>
          <a:spcPct val="0"/>
        </a:spcAft>
        <a:defRPr sz="3200">
          <a:solidFill>
            <a:schemeClr val="accent1"/>
          </a:solidFill>
          <a:latin typeface="Corbel" pitchFamily="34" charset="0"/>
          <a:ea typeface="ＭＳ Ｐゴシック" charset="0"/>
          <a:cs typeface="Geneva" pitchFamily="-112" charset="0"/>
        </a:defRPr>
      </a:lvl2pPr>
      <a:lvl3pPr algn="l" rtl="0" eaLnBrk="0" fontAlgn="base" hangingPunct="0">
        <a:spcBef>
          <a:spcPct val="0"/>
        </a:spcBef>
        <a:spcAft>
          <a:spcPct val="0"/>
        </a:spcAft>
        <a:defRPr sz="3200">
          <a:solidFill>
            <a:schemeClr val="accent1"/>
          </a:solidFill>
          <a:latin typeface="Corbel" pitchFamily="34" charset="0"/>
          <a:ea typeface="ＭＳ Ｐゴシック" charset="0"/>
          <a:cs typeface="Geneva" pitchFamily="-112" charset="0"/>
        </a:defRPr>
      </a:lvl3pPr>
      <a:lvl4pPr algn="l" rtl="0" eaLnBrk="0" fontAlgn="base" hangingPunct="0">
        <a:spcBef>
          <a:spcPct val="0"/>
        </a:spcBef>
        <a:spcAft>
          <a:spcPct val="0"/>
        </a:spcAft>
        <a:defRPr sz="3200">
          <a:solidFill>
            <a:schemeClr val="accent1"/>
          </a:solidFill>
          <a:latin typeface="Corbel" pitchFamily="34" charset="0"/>
          <a:ea typeface="ＭＳ Ｐゴシック" charset="0"/>
          <a:cs typeface="Geneva" pitchFamily="-112" charset="0"/>
        </a:defRPr>
      </a:lvl4pPr>
      <a:lvl5pPr algn="l" rtl="0" eaLnBrk="0" fontAlgn="base" hangingPunct="0">
        <a:spcBef>
          <a:spcPct val="0"/>
        </a:spcBef>
        <a:spcAft>
          <a:spcPct val="0"/>
        </a:spcAft>
        <a:defRPr sz="3200">
          <a:solidFill>
            <a:schemeClr val="accent1"/>
          </a:solidFill>
          <a:latin typeface="Corbel" pitchFamily="34" charset="0"/>
          <a:ea typeface="ＭＳ Ｐゴシック" charset="0"/>
          <a:cs typeface="Geneva" pitchFamily="-112" charset="0"/>
        </a:defRPr>
      </a:lvl5pPr>
      <a:lvl6pPr marL="457200" algn="l" rtl="0" fontAlgn="base">
        <a:spcBef>
          <a:spcPct val="0"/>
        </a:spcBef>
        <a:spcAft>
          <a:spcPct val="0"/>
        </a:spcAft>
        <a:defRPr sz="3200">
          <a:solidFill>
            <a:schemeClr val="accent1"/>
          </a:solidFill>
          <a:latin typeface="Arial" pitchFamily="-112" charset="0"/>
          <a:ea typeface="Geneva" pitchFamily="-112" charset="0"/>
          <a:cs typeface="Geneva" pitchFamily="-112" charset="0"/>
        </a:defRPr>
      </a:lvl6pPr>
      <a:lvl7pPr marL="914400" algn="l" rtl="0" fontAlgn="base">
        <a:spcBef>
          <a:spcPct val="0"/>
        </a:spcBef>
        <a:spcAft>
          <a:spcPct val="0"/>
        </a:spcAft>
        <a:defRPr sz="3200">
          <a:solidFill>
            <a:schemeClr val="accent1"/>
          </a:solidFill>
          <a:latin typeface="Arial" pitchFamily="-112" charset="0"/>
          <a:ea typeface="Geneva" pitchFamily="-112" charset="0"/>
          <a:cs typeface="Geneva" pitchFamily="-112" charset="0"/>
        </a:defRPr>
      </a:lvl7pPr>
      <a:lvl8pPr marL="1371600" algn="l" rtl="0" fontAlgn="base">
        <a:spcBef>
          <a:spcPct val="0"/>
        </a:spcBef>
        <a:spcAft>
          <a:spcPct val="0"/>
        </a:spcAft>
        <a:defRPr sz="3200">
          <a:solidFill>
            <a:schemeClr val="accent1"/>
          </a:solidFill>
          <a:latin typeface="Arial" pitchFamily="-112" charset="0"/>
          <a:ea typeface="Geneva" pitchFamily="-112" charset="0"/>
          <a:cs typeface="Geneva" pitchFamily="-112" charset="0"/>
        </a:defRPr>
      </a:lvl8pPr>
      <a:lvl9pPr marL="1828800" algn="l" rtl="0" fontAlgn="base">
        <a:spcBef>
          <a:spcPct val="0"/>
        </a:spcBef>
        <a:spcAft>
          <a:spcPct val="0"/>
        </a:spcAft>
        <a:defRPr sz="3200">
          <a:solidFill>
            <a:schemeClr val="accent1"/>
          </a:solidFill>
          <a:latin typeface="Arial" pitchFamily="-112" charset="0"/>
          <a:ea typeface="Geneva" pitchFamily="-112" charset="0"/>
          <a:cs typeface="Geneva" pitchFamily="-112" charset="0"/>
        </a:defRPr>
      </a:lvl9pPr>
    </p:titleStyle>
    <p:bodyStyle>
      <a:lvl1pPr marL="342900" indent="-342900" algn="l" rtl="0" eaLnBrk="0" fontAlgn="base" hangingPunct="0">
        <a:spcBef>
          <a:spcPct val="20000"/>
        </a:spcBef>
        <a:spcAft>
          <a:spcPct val="0"/>
        </a:spcAft>
        <a:buClr>
          <a:schemeClr val="accent1"/>
        </a:buClr>
        <a:buChar char="•"/>
        <a:defRPr sz="2400">
          <a:solidFill>
            <a:schemeClr val="tx1"/>
          </a:solidFill>
          <a:latin typeface="Corbel"/>
          <a:ea typeface="ＭＳ Ｐゴシック" charset="0"/>
          <a:cs typeface="+mn-cs"/>
        </a:defRPr>
      </a:lvl1pPr>
      <a:lvl2pPr marL="742950" indent="-285750" algn="l" rtl="0" eaLnBrk="0" fontAlgn="base" hangingPunct="0">
        <a:spcBef>
          <a:spcPct val="20000"/>
        </a:spcBef>
        <a:spcAft>
          <a:spcPct val="0"/>
        </a:spcAft>
        <a:buClr>
          <a:schemeClr val="accent1"/>
        </a:buClr>
        <a:buFont typeface="Times" charset="0"/>
        <a:buChar char="•"/>
        <a:defRPr sz="2000">
          <a:solidFill>
            <a:schemeClr val="tx1"/>
          </a:solidFill>
          <a:latin typeface="Corbel"/>
          <a:ea typeface="+mn-ea"/>
          <a:cs typeface="+mn-cs"/>
        </a:defRPr>
      </a:lvl2pPr>
      <a:lvl3pPr marL="1143000" indent="-228600" algn="l" rtl="0" eaLnBrk="0" fontAlgn="base" hangingPunct="0">
        <a:spcBef>
          <a:spcPct val="20000"/>
        </a:spcBef>
        <a:spcAft>
          <a:spcPct val="0"/>
        </a:spcAft>
        <a:buClr>
          <a:schemeClr val="accent1"/>
        </a:buClr>
        <a:buFont typeface="Times" charset="0"/>
        <a:buChar char="•"/>
        <a:defRPr sz="2000">
          <a:solidFill>
            <a:schemeClr val="tx1"/>
          </a:solidFill>
          <a:latin typeface="Corbel"/>
          <a:ea typeface="+mn-ea"/>
          <a:cs typeface="+mn-cs"/>
        </a:defRPr>
      </a:lvl3pPr>
      <a:lvl4pPr marL="1600200" indent="-228600" algn="l" rtl="0" eaLnBrk="0" fontAlgn="base" hangingPunct="0">
        <a:spcBef>
          <a:spcPct val="20000"/>
        </a:spcBef>
        <a:spcAft>
          <a:spcPct val="0"/>
        </a:spcAft>
        <a:buClr>
          <a:schemeClr val="accent1"/>
        </a:buClr>
        <a:buFont typeface="Times" charset="0"/>
        <a:buChar char="•"/>
        <a:defRPr sz="2000">
          <a:solidFill>
            <a:schemeClr val="tx1"/>
          </a:solidFill>
          <a:latin typeface="Corbel"/>
          <a:ea typeface="+mn-ea"/>
          <a:cs typeface="+mn-cs"/>
        </a:defRPr>
      </a:lvl4pPr>
      <a:lvl5pPr marL="2057400" indent="-228600" algn="l" rtl="0" eaLnBrk="0" fontAlgn="base" hangingPunct="0">
        <a:spcBef>
          <a:spcPct val="20000"/>
        </a:spcBef>
        <a:spcAft>
          <a:spcPct val="0"/>
        </a:spcAft>
        <a:buClr>
          <a:schemeClr val="accent1"/>
        </a:buClr>
        <a:buFont typeface="Times" charset="0"/>
        <a:buChar char="•"/>
        <a:defRPr sz="2000">
          <a:solidFill>
            <a:schemeClr val="tx1"/>
          </a:solidFill>
          <a:latin typeface="Corbel"/>
          <a:ea typeface="+mn-ea"/>
          <a:cs typeface="+mn-cs"/>
        </a:defRPr>
      </a:lvl5pPr>
      <a:lvl6pPr marL="2514600" indent="-228600" algn="l" rtl="0" fontAlgn="base">
        <a:spcBef>
          <a:spcPct val="20000"/>
        </a:spcBef>
        <a:spcAft>
          <a:spcPct val="0"/>
        </a:spcAft>
        <a:buClr>
          <a:schemeClr val="accent1"/>
        </a:buClr>
        <a:buFont typeface="Times" pitchFamily="-112" charset="0"/>
        <a:buChar char="•"/>
        <a:defRPr sz="2000">
          <a:solidFill>
            <a:schemeClr val="tx1"/>
          </a:solidFill>
          <a:latin typeface="+mn-lt"/>
          <a:ea typeface="+mn-ea"/>
          <a:cs typeface="+mn-cs"/>
        </a:defRPr>
      </a:lvl6pPr>
      <a:lvl7pPr marL="2971800" indent="-228600" algn="l" rtl="0" fontAlgn="base">
        <a:spcBef>
          <a:spcPct val="20000"/>
        </a:spcBef>
        <a:spcAft>
          <a:spcPct val="0"/>
        </a:spcAft>
        <a:buClr>
          <a:schemeClr val="accent1"/>
        </a:buClr>
        <a:buFont typeface="Times" pitchFamily="-112" charset="0"/>
        <a:buChar char="•"/>
        <a:defRPr sz="2000">
          <a:solidFill>
            <a:schemeClr val="tx1"/>
          </a:solidFill>
          <a:latin typeface="+mn-lt"/>
          <a:ea typeface="+mn-ea"/>
          <a:cs typeface="+mn-cs"/>
        </a:defRPr>
      </a:lvl7pPr>
      <a:lvl8pPr marL="3429000" indent="-228600" algn="l" rtl="0" fontAlgn="base">
        <a:spcBef>
          <a:spcPct val="20000"/>
        </a:spcBef>
        <a:spcAft>
          <a:spcPct val="0"/>
        </a:spcAft>
        <a:buClr>
          <a:schemeClr val="accent1"/>
        </a:buClr>
        <a:buFont typeface="Times" pitchFamily="-112" charset="0"/>
        <a:buChar char="•"/>
        <a:defRPr sz="2000">
          <a:solidFill>
            <a:schemeClr val="tx1"/>
          </a:solidFill>
          <a:latin typeface="+mn-lt"/>
          <a:ea typeface="+mn-ea"/>
          <a:cs typeface="+mn-cs"/>
        </a:defRPr>
      </a:lvl8pPr>
      <a:lvl9pPr marL="3886200" indent="-228600" algn="l" rtl="0" fontAlgn="base">
        <a:spcBef>
          <a:spcPct val="20000"/>
        </a:spcBef>
        <a:spcAft>
          <a:spcPct val="0"/>
        </a:spcAft>
        <a:buClr>
          <a:schemeClr val="accent1"/>
        </a:buClr>
        <a:buFont typeface="Times" pitchFamily="-112" charset="0"/>
        <a:buChar char="•"/>
        <a:defRPr sz="20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Image 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eaLnBrk="1" fontAlgn="auto" hangingPunct="1">
              <a:spcBef>
                <a:spcPts val="0"/>
              </a:spcBef>
              <a:spcAft>
                <a:spcPts val="0"/>
              </a:spcAft>
            </a:pPr>
            <a:fld id="{18A5FAD2-76DB-4238-96CB-1F8BD50575A8}" type="slidenum">
              <a:rPr lang="fr-FR" sz="800" smtClean="0">
                <a:solidFill>
                  <a:prstClr val="white"/>
                </a:solidFill>
                <a:latin typeface="Arial Narrow" pitchFamily="34" charset="0"/>
                <a:ea typeface="+mn-ea"/>
                <a:cs typeface="Arial" pitchFamily="34" charset="0"/>
              </a:rPr>
              <a:pPr algn="r" eaLnBrk="1" fontAlgn="auto" hangingPunct="1">
                <a:spcBef>
                  <a:spcPts val="0"/>
                </a:spcBef>
                <a:spcAft>
                  <a:spcPts val="0"/>
                </a:spcAft>
              </a:pPr>
              <a:t>‹#›</a:t>
            </a:fld>
            <a:endParaRPr lang="fr-FR" sz="800" dirty="0">
              <a:solidFill>
                <a:prstClr val="white"/>
              </a:solidFill>
              <a:latin typeface="Arial Narrow" pitchFamily="34" charset="0"/>
              <a:ea typeface="+mn-ea"/>
              <a:cs typeface="Arial" pitchFamily="34" charset="0"/>
            </a:endParaRPr>
          </a:p>
        </p:txBody>
      </p:sp>
    </p:spTree>
    <p:extLst>
      <p:ext uri="{BB962C8B-B14F-4D97-AF65-F5344CB8AC3E}">
        <p14:creationId xmlns:p14="http://schemas.microsoft.com/office/powerpoint/2010/main" val="1869740250"/>
      </p:ext>
    </p:extLst>
  </p:cSld>
  <p:clrMap bg1="lt1" tx1="dk1" bg2="lt2" tx2="dk2" accent1="accent1" accent2="accent2" accent3="accent3" accent4="accent4" accent5="accent5" accent6="accent6" hlink="hlink" folHlink="folHlink"/>
  <p:sldLayoutIdLst>
    <p:sldLayoutId id="2147486089" r:id="rId1"/>
    <p:sldLayoutId id="2147486090" r:id="rId2"/>
    <p:sldLayoutId id="2147486091" r:id="rId3"/>
    <p:sldLayoutId id="2147486092" r:id="rId4"/>
    <p:sldLayoutId id="2147486093" r:id="rId5"/>
    <p:sldLayoutId id="2147486094" r:id="rId6"/>
    <p:sldLayoutId id="2147486095" r:id="rId7"/>
    <p:sldLayoutId id="2147486096" r:id="rId8"/>
    <p:sldLayoutId id="2147486097" r:id="rId9"/>
    <p:sldLayoutId id="2147486098" r:id="rId10"/>
    <p:sldLayoutId id="2147486099" r:id="rId11"/>
    <p:sldLayoutId id="2147486100" r:id="rId12"/>
    <p:sldLayoutId id="2147486102" r:id="rId13"/>
    <p:sldLayoutId id="2147486103" r:id="rId14"/>
  </p:sldLayoutIdLst>
  <mc:AlternateContent xmlns:mc="http://schemas.openxmlformats.org/markup-compatibility/2006" xmlns:p14="http://schemas.microsoft.com/office/powerpoint/2010/main">
    <mc:Choice Requires="p14">
      <p:transition spd="med">
        <p14:prism dir="r"/>
      </p:transition>
    </mc:Choice>
    <mc:Fallback xmlns="">
      <p:transition spd="med">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jpg"/><Relationship Id="rId6" Type="http://schemas.openxmlformats.org/officeDocument/2006/relationships/image" Target="../media/image16.png"/><Relationship Id="rId7" Type="http://schemas.openxmlformats.org/officeDocument/2006/relationships/image" Target="../media/image17.png"/><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4" Type="http://schemas.openxmlformats.org/officeDocument/2006/relationships/oleObject" Target="../embeddings/oleObject1.bin"/><Relationship Id="rId5" Type="http://schemas.openxmlformats.org/officeDocument/2006/relationships/package" Target="../embeddings/Microsoft_Word_Document1.docx"/><Relationship Id="rId6" Type="http://schemas.openxmlformats.org/officeDocument/2006/relationships/image" Target="../media/image19.png"/><Relationship Id="rId1" Type="http://schemas.openxmlformats.org/officeDocument/2006/relationships/vmlDrawing" Target="../drawings/vmlDrawing1.vml"/><Relationship Id="rId2"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57225" y="2636912"/>
            <a:ext cx="7772400" cy="1225021"/>
          </a:xfrm>
        </p:spPr>
        <p:txBody>
          <a:bodyPr>
            <a:normAutofit fontScale="90000"/>
          </a:bodyPr>
          <a:lstStyle/>
          <a:p>
            <a:r>
              <a:rPr lang="en-US" sz="4800" dirty="0"/>
              <a:t>Train the Trainer </a:t>
            </a:r>
            <a:r>
              <a:rPr lang="en-US" sz="4800" dirty="0" smtClean="0"/>
              <a:t>Workshop </a:t>
            </a:r>
            <a:r>
              <a:rPr lang="en-US" sz="4800" dirty="0"/>
              <a:t/>
            </a:r>
            <a:br>
              <a:rPr lang="en-US" sz="4800" dirty="0"/>
            </a:br>
            <a:r>
              <a:rPr lang="en-US" sz="4800" dirty="0" smtClean="0"/>
              <a:t>October 2016</a:t>
            </a:r>
            <a:endParaRPr lang="en-US" dirty="0"/>
          </a:p>
        </p:txBody>
      </p:sp>
      <p:sp>
        <p:nvSpPr>
          <p:cNvPr id="6" name="Subtitle 5"/>
          <p:cNvSpPr>
            <a:spLocks noGrp="1"/>
          </p:cNvSpPr>
          <p:nvPr>
            <p:ph type="subTitle" idx="1"/>
          </p:nvPr>
        </p:nvSpPr>
        <p:spPr>
          <a:xfrm>
            <a:off x="1403648" y="4329617"/>
            <a:ext cx="7054552" cy="899583"/>
          </a:xfrm>
        </p:spPr>
        <p:txBody>
          <a:bodyPr/>
          <a:lstStyle/>
          <a:p>
            <a:endParaRPr lang="en-US" dirty="0"/>
          </a:p>
        </p:txBody>
      </p:sp>
      <p:sp>
        <p:nvSpPr>
          <p:cNvPr id="4" name="Slide Number Placeholder 3"/>
          <p:cNvSpPr>
            <a:spLocks noGrp="1"/>
          </p:cNvSpPr>
          <p:nvPr>
            <p:ph type="sldNum" sz="quarter" idx="4294967295"/>
          </p:nvPr>
        </p:nvSpPr>
        <p:spPr>
          <a:xfrm>
            <a:off x="0" y="6375400"/>
            <a:ext cx="304800" cy="228600"/>
          </a:xfrm>
        </p:spPr>
        <p:txBody>
          <a:bodyPr/>
          <a:lstStyle/>
          <a:p>
            <a:fld id="{B1D4C86A-FF62-974A-BC13-EADB07584336}" type="slidenum">
              <a:rPr lang="de-DE" smtClean="0"/>
              <a:pPr/>
              <a:t>1</a:t>
            </a:fld>
            <a:endParaRPr lang="de-DE"/>
          </a:p>
        </p:txBody>
      </p:sp>
      <p:pic>
        <p:nvPicPr>
          <p:cNvPr id="7" name="Picture 6" descr="ELIXIR-traini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176" y="5301208"/>
            <a:ext cx="2066584" cy="1556792"/>
          </a:xfrm>
          <a:prstGeom prst="rect">
            <a:avLst/>
          </a:prstGeom>
        </p:spPr>
      </p:pic>
    </p:spTree>
    <p:extLst>
      <p:ext uri="{BB962C8B-B14F-4D97-AF65-F5344CB8AC3E}">
        <p14:creationId xmlns:p14="http://schemas.microsoft.com/office/powerpoint/2010/main" val="42095345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people learn ?</a:t>
            </a:r>
            <a:endParaRPr lang="en-US" dirty="0"/>
          </a:p>
        </p:txBody>
      </p:sp>
      <p:sp>
        <p:nvSpPr>
          <p:cNvPr id="3" name="Content Placeholder 2"/>
          <p:cNvSpPr>
            <a:spLocks noGrp="1"/>
          </p:cNvSpPr>
          <p:nvPr>
            <p:ph idx="1"/>
          </p:nvPr>
        </p:nvSpPr>
        <p:spPr/>
        <p:txBody>
          <a:bodyPr/>
          <a:lstStyle/>
          <a:p>
            <a:r>
              <a:rPr lang="en-US" dirty="0" smtClean="0"/>
              <a:t>How do you go about learning something new ?</a:t>
            </a:r>
          </a:p>
          <a:p>
            <a:endParaRPr lang="en-US" dirty="0"/>
          </a:p>
          <a:p>
            <a:pPr lvl="1"/>
            <a:r>
              <a:rPr lang="en-US" dirty="0" smtClean="0"/>
              <a:t>Read about it</a:t>
            </a:r>
          </a:p>
          <a:p>
            <a:pPr lvl="1"/>
            <a:r>
              <a:rPr lang="en-US" dirty="0" smtClean="0"/>
              <a:t>Attend a training session !</a:t>
            </a:r>
          </a:p>
          <a:p>
            <a:pPr lvl="1"/>
            <a:r>
              <a:rPr lang="en-US" dirty="0" smtClean="0"/>
              <a:t>Have a go ?</a:t>
            </a:r>
          </a:p>
          <a:p>
            <a:pPr lvl="1"/>
            <a:endParaRPr lang="en-US" dirty="0"/>
          </a:p>
          <a:p>
            <a:pPr lvl="2"/>
            <a:r>
              <a:rPr lang="en-US" sz="2400" dirty="0"/>
              <a:t>Do, reflect, process, further understand ?</a:t>
            </a:r>
          </a:p>
        </p:txBody>
      </p:sp>
    </p:spTree>
    <p:extLst>
      <p:ext uri="{BB962C8B-B14F-4D97-AF65-F5344CB8AC3E}">
        <p14:creationId xmlns:p14="http://schemas.microsoft.com/office/powerpoint/2010/main" val="27814481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Session 2: How do people learn?</a:t>
            </a:r>
            <a:endParaRPr lang="en-US" dirty="0"/>
          </a:p>
        </p:txBody>
      </p:sp>
      <p:sp>
        <p:nvSpPr>
          <p:cNvPr id="6" name="Subtitle 5"/>
          <p:cNvSpPr>
            <a:spLocks noGrp="1"/>
          </p:cNvSpPr>
          <p:nvPr>
            <p:ph type="subTitle" idx="1"/>
          </p:nvPr>
        </p:nvSpPr>
        <p:spPr/>
        <p:txBody>
          <a:bodyPr/>
          <a:lstStyle/>
          <a:p>
            <a:endParaRPr lang="en-US"/>
          </a:p>
        </p:txBody>
      </p:sp>
      <p:sp>
        <p:nvSpPr>
          <p:cNvPr id="4" name="Slide Number Placeholder 3"/>
          <p:cNvSpPr>
            <a:spLocks noGrp="1"/>
          </p:cNvSpPr>
          <p:nvPr>
            <p:ph type="sldNum" sz="quarter" idx="4294967295"/>
          </p:nvPr>
        </p:nvSpPr>
        <p:spPr>
          <a:xfrm>
            <a:off x="0" y="6375400"/>
            <a:ext cx="304800" cy="228600"/>
          </a:xfrm>
        </p:spPr>
        <p:txBody>
          <a:bodyPr/>
          <a:lstStyle/>
          <a:p>
            <a:fld id="{B1D4C86A-FF62-974A-BC13-EADB07584336}" type="slidenum">
              <a:rPr lang="de-DE" smtClean="0"/>
              <a:pPr/>
              <a:t>11</a:t>
            </a:fld>
            <a:endParaRPr lang="de-DE"/>
          </a:p>
        </p:txBody>
      </p:sp>
      <p:pic>
        <p:nvPicPr>
          <p:cNvPr id="7" name="Picture 6" descr="ELIXIR-traini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176" y="5301208"/>
            <a:ext cx="2066584" cy="1556792"/>
          </a:xfrm>
          <a:prstGeom prst="rect">
            <a:avLst/>
          </a:prstGeom>
        </p:spPr>
      </p:pic>
    </p:spTree>
    <p:extLst>
      <p:ext uri="{BB962C8B-B14F-4D97-AF65-F5344CB8AC3E}">
        <p14:creationId xmlns:p14="http://schemas.microsoft.com/office/powerpoint/2010/main" val="18460587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approach learning new things?</a:t>
            </a:r>
            <a:endParaRPr lang="en-US" dirty="0"/>
          </a:p>
        </p:txBody>
      </p:sp>
      <p:pic>
        <p:nvPicPr>
          <p:cNvPr id="6" name="Picture 5"/>
          <p:cNvPicPr>
            <a:picLocks noChangeAspect="1"/>
          </p:cNvPicPr>
          <p:nvPr/>
        </p:nvPicPr>
        <p:blipFill>
          <a:blip r:embed="rId3"/>
          <a:stretch>
            <a:fillRect/>
          </a:stretch>
        </p:blipFill>
        <p:spPr>
          <a:xfrm>
            <a:off x="5364088" y="764704"/>
            <a:ext cx="2824212" cy="1753984"/>
          </a:xfrm>
          <a:prstGeom prst="rect">
            <a:avLst/>
          </a:prstGeom>
        </p:spPr>
      </p:pic>
      <p:pic>
        <p:nvPicPr>
          <p:cNvPr id="7" name="Picture 6" descr="Computer_keyboar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9632" y="3789040"/>
            <a:ext cx="2339230" cy="1543892"/>
          </a:xfrm>
          <a:prstGeom prst="rect">
            <a:avLst/>
          </a:prstGeom>
        </p:spPr>
      </p:pic>
      <p:pic>
        <p:nvPicPr>
          <p:cNvPr id="5" name="Picture 4" descr="GOOGLELOGO_1.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5536" y="908720"/>
            <a:ext cx="2700300" cy="1800200"/>
          </a:xfrm>
          <a:prstGeom prst="rect">
            <a:avLst/>
          </a:prstGeom>
        </p:spPr>
      </p:pic>
      <p:pic>
        <p:nvPicPr>
          <p:cNvPr id="4" name="Content Placeholder 3" descr="Screen Shot 2016-05-09 at 22.40.41.png"/>
          <p:cNvPicPr>
            <a:picLocks noGrp="1" noChangeAspect="1"/>
          </p:cNvPicPr>
          <p:nvPr>
            <p:ph idx="1"/>
          </p:nvPr>
        </p:nvPicPr>
        <p:blipFill rotWithShape="1">
          <a:blip r:embed="rId6">
            <a:extLst>
              <a:ext uri="{28A0092B-C50C-407E-A947-70E740481C1C}">
                <a14:useLocalDpi xmlns:a14="http://schemas.microsoft.com/office/drawing/2010/main" val="0"/>
              </a:ext>
            </a:extLst>
          </a:blip>
          <a:srcRect t="-1767" b="-17570"/>
          <a:stretch/>
        </p:blipFill>
        <p:spPr>
          <a:xfrm>
            <a:off x="2411413" y="2349500"/>
            <a:ext cx="3462337" cy="1630363"/>
          </a:xfrm>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p:nvPicPr>
        <p:blipFill>
          <a:blip r:embed="rId7"/>
          <a:stretch>
            <a:fillRect/>
          </a:stretch>
        </p:blipFill>
        <p:spPr>
          <a:xfrm>
            <a:off x="5652120" y="2924944"/>
            <a:ext cx="1800200" cy="2700300"/>
          </a:xfrm>
          <a:prstGeom prst="rect">
            <a:avLst/>
          </a:prstGeom>
        </p:spPr>
      </p:pic>
    </p:spTree>
    <p:extLst>
      <p:ext uri="{BB962C8B-B14F-4D97-AF65-F5344CB8AC3E}">
        <p14:creationId xmlns:p14="http://schemas.microsoft.com/office/powerpoint/2010/main" val="24902529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Experiential learning: Kolb’s cycle</a:t>
            </a:r>
            <a:endParaRPr lang="en-US" dirty="0"/>
          </a:p>
        </p:txBody>
      </p:sp>
      <p:sp>
        <p:nvSpPr>
          <p:cNvPr id="3" name="Content Placeholder 2"/>
          <p:cNvSpPr>
            <a:spLocks noGrp="1"/>
          </p:cNvSpPr>
          <p:nvPr>
            <p:ph idx="4294967295"/>
          </p:nvPr>
        </p:nvSpPr>
        <p:spPr>
          <a:xfrm>
            <a:off x="533400" y="1219200"/>
            <a:ext cx="8153400" cy="4351338"/>
          </a:xfrm>
        </p:spPr>
        <p:txBody>
          <a:bodyPr/>
          <a:lstStyle/>
          <a:p>
            <a:pPr marL="0" indent="0">
              <a:buNone/>
            </a:pPr>
            <a:r>
              <a:rPr lang="en-US" dirty="0" smtClean="0"/>
              <a:t>Kolb learning cycle :</a:t>
            </a:r>
          </a:p>
          <a:p>
            <a:pPr marL="0" indent="0">
              <a:buNone/>
            </a:pPr>
            <a:endParaRPr lang="en-US" dirty="0"/>
          </a:p>
          <a:p>
            <a:pPr marL="0" indent="0">
              <a:buNone/>
            </a:pPr>
            <a:endParaRPr lang="en-US" dirty="0"/>
          </a:p>
        </p:txBody>
      </p:sp>
      <p:sp>
        <p:nvSpPr>
          <p:cNvPr id="4" name="TextBox 3"/>
          <p:cNvSpPr txBox="1"/>
          <p:nvPr/>
        </p:nvSpPr>
        <p:spPr>
          <a:xfrm>
            <a:off x="3244274" y="2135912"/>
            <a:ext cx="2008909" cy="830981"/>
          </a:xfrm>
          <a:prstGeom prst="rect">
            <a:avLst/>
          </a:prstGeom>
          <a:noFill/>
        </p:spPr>
        <p:txBody>
          <a:bodyPr wrap="square" lIns="91423" tIns="45712" rIns="91423" bIns="45712" rtlCol="0">
            <a:spAutoFit/>
          </a:bodyPr>
          <a:lstStyle/>
          <a:p>
            <a:r>
              <a:rPr lang="en-US" dirty="0" smtClean="0"/>
              <a:t>Concrete </a:t>
            </a:r>
          </a:p>
          <a:p>
            <a:r>
              <a:rPr lang="en-US" dirty="0" smtClean="0"/>
              <a:t>experience</a:t>
            </a:r>
            <a:endParaRPr lang="en-US" dirty="0"/>
          </a:p>
        </p:txBody>
      </p:sp>
      <p:sp>
        <p:nvSpPr>
          <p:cNvPr id="5" name="TextBox 4"/>
          <p:cNvSpPr txBox="1"/>
          <p:nvPr/>
        </p:nvSpPr>
        <p:spPr>
          <a:xfrm>
            <a:off x="3071093" y="4632040"/>
            <a:ext cx="2537691" cy="830981"/>
          </a:xfrm>
          <a:prstGeom prst="rect">
            <a:avLst/>
          </a:prstGeom>
          <a:noFill/>
        </p:spPr>
        <p:txBody>
          <a:bodyPr wrap="square" lIns="91423" tIns="45712" rIns="91423" bIns="45712" rtlCol="0">
            <a:spAutoFit/>
          </a:bodyPr>
          <a:lstStyle/>
          <a:p>
            <a:r>
              <a:rPr lang="en-US" dirty="0" smtClean="0"/>
              <a:t>Abstract </a:t>
            </a:r>
          </a:p>
          <a:p>
            <a:r>
              <a:rPr lang="en-US" dirty="0" err="1" smtClean="0"/>
              <a:t>conceptualisation</a:t>
            </a:r>
            <a:endParaRPr lang="en-US" dirty="0"/>
          </a:p>
        </p:txBody>
      </p:sp>
      <p:sp>
        <p:nvSpPr>
          <p:cNvPr id="6" name="TextBox 5"/>
          <p:cNvSpPr txBox="1"/>
          <p:nvPr/>
        </p:nvSpPr>
        <p:spPr>
          <a:xfrm>
            <a:off x="6580910" y="3398982"/>
            <a:ext cx="1835728" cy="830981"/>
          </a:xfrm>
          <a:prstGeom prst="rect">
            <a:avLst/>
          </a:prstGeom>
          <a:noFill/>
        </p:spPr>
        <p:txBody>
          <a:bodyPr wrap="square" lIns="91423" tIns="45712" rIns="91423" bIns="45712" rtlCol="0">
            <a:spAutoFit/>
          </a:bodyPr>
          <a:lstStyle/>
          <a:p>
            <a:r>
              <a:rPr lang="en-US" dirty="0" smtClean="0"/>
              <a:t>Reflective </a:t>
            </a:r>
          </a:p>
          <a:p>
            <a:r>
              <a:rPr lang="en-US" dirty="0" smtClean="0"/>
              <a:t>observation</a:t>
            </a:r>
            <a:endParaRPr lang="en-US" dirty="0"/>
          </a:p>
        </p:txBody>
      </p:sp>
      <p:sp>
        <p:nvSpPr>
          <p:cNvPr id="7" name="TextBox 6"/>
          <p:cNvSpPr txBox="1"/>
          <p:nvPr/>
        </p:nvSpPr>
        <p:spPr>
          <a:xfrm>
            <a:off x="683490" y="3281220"/>
            <a:ext cx="2387602" cy="830981"/>
          </a:xfrm>
          <a:prstGeom prst="rect">
            <a:avLst/>
          </a:prstGeom>
          <a:noFill/>
        </p:spPr>
        <p:txBody>
          <a:bodyPr wrap="square" lIns="91423" tIns="45712" rIns="91423" bIns="45712" rtlCol="0">
            <a:spAutoFit/>
          </a:bodyPr>
          <a:lstStyle/>
          <a:p>
            <a:r>
              <a:rPr lang="en-US" dirty="0" smtClean="0"/>
              <a:t>Active </a:t>
            </a:r>
          </a:p>
          <a:p>
            <a:r>
              <a:rPr lang="en-US" dirty="0" smtClean="0"/>
              <a:t>experimentation</a:t>
            </a:r>
            <a:endParaRPr lang="en-US" dirty="0"/>
          </a:p>
        </p:txBody>
      </p:sp>
      <p:sp>
        <p:nvSpPr>
          <p:cNvPr id="17" name="Bent Arrow 16"/>
          <p:cNvSpPr/>
          <p:nvPr/>
        </p:nvSpPr>
        <p:spPr bwMode="auto">
          <a:xfrm>
            <a:off x="1073727" y="2232615"/>
            <a:ext cx="1905000" cy="916708"/>
          </a:xfrm>
          <a:prstGeom prst="bentArrow">
            <a:avLst/>
          </a:prstGeom>
          <a:solidFill>
            <a:schemeClr val="accent1"/>
          </a:solidFill>
          <a:ln w="9525" cap="flat" cmpd="sng" algn="ctr">
            <a:solidFill>
              <a:schemeClr val="tx1"/>
            </a:solidFill>
            <a:prstDash val="solid"/>
            <a:round/>
            <a:headEnd type="none" w="med" len="med"/>
            <a:tailEnd type="none" w="med" len="med"/>
          </a:ln>
          <a:effectLst/>
        </p:spPr>
        <p:txBody>
          <a:bodyPr vert="vert270" wrap="square" lIns="91423" tIns="45712" rIns="91423" bIns="45712" numCol="1" rtlCol="0" anchor="t" anchorCtr="0" compatLnSpc="1">
            <a:prstTxWarp prst="textNoShape">
              <a:avLst/>
            </a:prstTxWarp>
          </a:bodyPr>
          <a:lstStyle/>
          <a:p>
            <a:pPr defTabSz="1980843" eaLnBrk="0" hangingPunct="0"/>
            <a:endParaRPr lang="en-US" sz="5200"/>
          </a:p>
        </p:txBody>
      </p:sp>
      <p:sp>
        <p:nvSpPr>
          <p:cNvPr id="21" name="Bent Arrow 20"/>
          <p:cNvSpPr/>
          <p:nvPr/>
        </p:nvSpPr>
        <p:spPr bwMode="auto">
          <a:xfrm rot="5400000">
            <a:off x="5892801" y="1577109"/>
            <a:ext cx="960580" cy="2447636"/>
          </a:xfrm>
          <a:prstGeom prst="ben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23" tIns="45712" rIns="91423" bIns="45712" numCol="1" rtlCol="0" anchor="t" anchorCtr="0" compatLnSpc="1">
            <a:prstTxWarp prst="textNoShape">
              <a:avLst/>
            </a:prstTxWarp>
          </a:bodyPr>
          <a:lstStyle/>
          <a:p>
            <a:pPr defTabSz="1980843" eaLnBrk="0" hangingPunct="0"/>
            <a:endParaRPr lang="en-US" sz="5200"/>
          </a:p>
        </p:txBody>
      </p:sp>
      <p:sp>
        <p:nvSpPr>
          <p:cNvPr id="22" name="Bent Arrow 21"/>
          <p:cNvSpPr/>
          <p:nvPr/>
        </p:nvSpPr>
        <p:spPr bwMode="auto">
          <a:xfrm rot="16200000">
            <a:off x="1371162" y="3939748"/>
            <a:ext cx="1021498" cy="1801091"/>
          </a:xfrm>
          <a:prstGeom prst="bentArrow">
            <a:avLst/>
          </a:prstGeom>
          <a:solidFill>
            <a:schemeClr val="accent1"/>
          </a:solidFill>
          <a:ln w="9525" cap="flat" cmpd="sng" algn="ctr">
            <a:solidFill>
              <a:schemeClr val="tx1"/>
            </a:solidFill>
            <a:prstDash val="solid"/>
            <a:round/>
            <a:headEnd type="none" w="med" len="med"/>
            <a:tailEnd type="none" w="med" len="med"/>
          </a:ln>
          <a:effectLst/>
        </p:spPr>
        <p:txBody>
          <a:bodyPr vert="vert270" wrap="square" lIns="91423" tIns="45712" rIns="91423" bIns="45712" numCol="1" rtlCol="0" anchor="t" anchorCtr="0" compatLnSpc="1">
            <a:prstTxWarp prst="textNoShape">
              <a:avLst/>
            </a:prstTxWarp>
          </a:bodyPr>
          <a:lstStyle/>
          <a:p>
            <a:pPr defTabSz="1980843" eaLnBrk="0" hangingPunct="0"/>
            <a:endParaRPr lang="en-US" sz="5200"/>
          </a:p>
        </p:txBody>
      </p:sp>
      <p:sp>
        <p:nvSpPr>
          <p:cNvPr id="23" name="Bent Arrow 22"/>
          <p:cNvSpPr/>
          <p:nvPr/>
        </p:nvSpPr>
        <p:spPr bwMode="auto">
          <a:xfrm rot="10800000">
            <a:off x="5608782" y="4434333"/>
            <a:ext cx="1905000" cy="916708"/>
          </a:xfrm>
          <a:prstGeom prst="bentArrow">
            <a:avLst/>
          </a:prstGeom>
          <a:solidFill>
            <a:schemeClr val="accent1"/>
          </a:solidFill>
          <a:ln w="9525" cap="flat" cmpd="sng" algn="ctr">
            <a:solidFill>
              <a:schemeClr val="tx1"/>
            </a:solidFill>
            <a:prstDash val="solid"/>
            <a:round/>
            <a:headEnd type="none" w="med" len="med"/>
            <a:tailEnd type="none" w="med" len="med"/>
          </a:ln>
          <a:effectLst/>
        </p:spPr>
        <p:txBody>
          <a:bodyPr vert="vert270" wrap="square" lIns="91423" tIns="45712" rIns="91423" bIns="45712" numCol="1" rtlCol="0" anchor="t" anchorCtr="0" compatLnSpc="1">
            <a:prstTxWarp prst="textNoShape">
              <a:avLst/>
            </a:prstTxWarp>
          </a:bodyPr>
          <a:lstStyle/>
          <a:p>
            <a:pPr defTabSz="1980843" eaLnBrk="0" hangingPunct="0"/>
            <a:endParaRPr lang="en-US" sz="5200"/>
          </a:p>
        </p:txBody>
      </p:sp>
    </p:spTree>
    <p:extLst>
      <p:ext uri="{BB962C8B-B14F-4D97-AF65-F5344CB8AC3E}">
        <p14:creationId xmlns:p14="http://schemas.microsoft.com/office/powerpoint/2010/main" val="1310916808"/>
      </p:ext>
    </p:extLst>
  </p:cSld>
  <p:clrMapOvr>
    <a:masterClrMapping/>
  </p:clrMapOvr>
  <p:transition>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Kolb’s cycle in detail</a:t>
            </a:r>
            <a:endParaRPr lang="en-US" dirty="0"/>
          </a:p>
        </p:txBody>
      </p:sp>
      <p:sp>
        <p:nvSpPr>
          <p:cNvPr id="3" name="Content Placeholder 2"/>
          <p:cNvSpPr>
            <a:spLocks noGrp="1"/>
          </p:cNvSpPr>
          <p:nvPr>
            <p:ph idx="1"/>
          </p:nvPr>
        </p:nvSpPr>
        <p:spPr/>
        <p:txBody>
          <a:bodyPr/>
          <a:lstStyle/>
          <a:p>
            <a:r>
              <a:rPr lang="en-US" dirty="0" smtClean="0"/>
              <a:t>Concrete experience – be involved in a new experience</a:t>
            </a:r>
          </a:p>
          <a:p>
            <a:endParaRPr lang="en-US" dirty="0"/>
          </a:p>
          <a:p>
            <a:r>
              <a:rPr lang="en-US" dirty="0" smtClean="0"/>
              <a:t>Reflective observation – reflect on your experiences, potentially with feedback from others</a:t>
            </a:r>
          </a:p>
          <a:p>
            <a:endParaRPr lang="en-US" dirty="0"/>
          </a:p>
          <a:p>
            <a:r>
              <a:rPr lang="en-US" dirty="0" smtClean="0"/>
              <a:t>Abstract </a:t>
            </a:r>
            <a:r>
              <a:rPr lang="en-US" dirty="0" err="1" smtClean="0"/>
              <a:t>conceptualisation</a:t>
            </a:r>
            <a:r>
              <a:rPr lang="en-US" dirty="0" smtClean="0"/>
              <a:t> – form and reform your ideas, integrate into theory</a:t>
            </a:r>
          </a:p>
          <a:p>
            <a:endParaRPr lang="en-US" dirty="0"/>
          </a:p>
          <a:p>
            <a:r>
              <a:rPr lang="en-US" dirty="0" smtClean="0"/>
              <a:t>Active experimentation – make decisions and problem solve</a:t>
            </a:r>
          </a:p>
        </p:txBody>
      </p:sp>
    </p:spTree>
    <p:extLst>
      <p:ext uri="{BB962C8B-B14F-4D97-AF65-F5344CB8AC3E}">
        <p14:creationId xmlns:p14="http://schemas.microsoft.com/office/powerpoint/2010/main" val="628971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Kolb expanded – learning styles</a:t>
            </a:r>
            <a:endParaRPr lang="en-US" dirty="0"/>
          </a:p>
        </p:txBody>
      </p:sp>
      <p:pic>
        <p:nvPicPr>
          <p:cNvPr id="4" name="Content Placeholder 3" descr="learning_styles.jpg"/>
          <p:cNvPicPr>
            <a:picLocks noGrp="1" noChangeAspect="1"/>
          </p:cNvPicPr>
          <p:nvPr>
            <p:ph idx="1"/>
          </p:nvPr>
        </p:nvPicPr>
        <p:blipFill>
          <a:blip r:embed="rId2">
            <a:extLst>
              <a:ext uri="{28A0092B-C50C-407E-A947-70E740481C1C}">
                <a14:useLocalDpi xmlns:a14="http://schemas.microsoft.com/office/drawing/2010/main" val="0"/>
              </a:ext>
            </a:extLst>
          </a:blip>
          <a:srcRect l="-26122" r="-26122"/>
          <a:stretch>
            <a:fillRect/>
          </a:stretch>
        </p:blipFill>
        <p:spPr>
          <a:xfrm>
            <a:off x="99407" y="796636"/>
            <a:ext cx="8945187" cy="4773902"/>
          </a:xfrm>
        </p:spPr>
      </p:pic>
    </p:spTree>
    <p:extLst>
      <p:ext uri="{BB962C8B-B14F-4D97-AF65-F5344CB8AC3E}">
        <p14:creationId xmlns:p14="http://schemas.microsoft.com/office/powerpoint/2010/main" val="40018751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Individual learning styles</a:t>
            </a:r>
            <a:endParaRPr lang="en-US" dirty="0"/>
          </a:p>
        </p:txBody>
      </p:sp>
      <p:sp>
        <p:nvSpPr>
          <p:cNvPr id="3" name="Content Placeholder 2"/>
          <p:cNvSpPr>
            <a:spLocks noGrp="1"/>
          </p:cNvSpPr>
          <p:nvPr>
            <p:ph idx="1"/>
          </p:nvPr>
        </p:nvSpPr>
        <p:spPr/>
        <p:txBody>
          <a:bodyPr/>
          <a:lstStyle/>
          <a:p>
            <a:r>
              <a:rPr lang="en-US" dirty="0" smtClean="0"/>
              <a:t>Different people will have different ways of learning</a:t>
            </a:r>
          </a:p>
          <a:p>
            <a:endParaRPr lang="en-US" dirty="0"/>
          </a:p>
          <a:p>
            <a:pPr lvl="1"/>
            <a:r>
              <a:rPr lang="en-US" dirty="0" smtClean="0"/>
              <a:t>How do you think you learn?</a:t>
            </a:r>
          </a:p>
          <a:p>
            <a:pPr lvl="1"/>
            <a:endParaRPr lang="en-US" dirty="0"/>
          </a:p>
          <a:p>
            <a:pPr lvl="1"/>
            <a:r>
              <a:rPr lang="en-US" dirty="0" smtClean="0"/>
              <a:t>Complete a learning styles questionnaire</a:t>
            </a:r>
          </a:p>
          <a:p>
            <a:pPr lvl="1"/>
            <a:endParaRPr lang="en-US" dirty="0"/>
          </a:p>
          <a:p>
            <a:pPr marL="355536" lvl="1" indent="0">
              <a:buNone/>
            </a:pPr>
            <a:endParaRPr lang="en-US" dirty="0"/>
          </a:p>
        </p:txBody>
      </p:sp>
    </p:spTree>
    <p:extLst>
      <p:ext uri="{BB962C8B-B14F-4D97-AF65-F5344CB8AC3E}">
        <p14:creationId xmlns:p14="http://schemas.microsoft.com/office/powerpoint/2010/main" val="42076920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styles relating to Kolb</a:t>
            </a:r>
            <a:endParaRPr lang="en-US" dirty="0"/>
          </a:p>
        </p:txBody>
      </p:sp>
      <p:sp>
        <p:nvSpPr>
          <p:cNvPr id="3" name="Content Placeholder 2"/>
          <p:cNvSpPr>
            <a:spLocks noGrp="1"/>
          </p:cNvSpPr>
          <p:nvPr>
            <p:ph idx="1"/>
          </p:nvPr>
        </p:nvSpPr>
        <p:spPr/>
        <p:txBody>
          <a:bodyPr/>
          <a:lstStyle/>
          <a:p>
            <a:r>
              <a:rPr lang="en-US" dirty="0" smtClean="0"/>
              <a:t>Honey and Mumford, 1986</a:t>
            </a:r>
            <a:endParaRPr lang="en-US" dirty="0"/>
          </a:p>
          <a:p>
            <a:r>
              <a:rPr lang="en-US" dirty="0" smtClean="0"/>
              <a:t>Four main categories of learning style</a:t>
            </a:r>
          </a:p>
          <a:p>
            <a:pPr lvl="1"/>
            <a:r>
              <a:rPr lang="en-US" dirty="0" smtClean="0"/>
              <a:t>Activist – challenges, new experiences and problems, excitement and freedom</a:t>
            </a:r>
          </a:p>
          <a:p>
            <a:pPr lvl="1"/>
            <a:r>
              <a:rPr lang="en-US" dirty="0" smtClean="0"/>
              <a:t>Pragmatist – Practically based, immediately relevant learning activities, scope for practice and using theory</a:t>
            </a:r>
          </a:p>
          <a:p>
            <a:pPr lvl="1"/>
            <a:r>
              <a:rPr lang="en-US" dirty="0" smtClean="0"/>
              <a:t>Reflector – structured learning activities with time to observe, reflect and think</a:t>
            </a:r>
          </a:p>
          <a:p>
            <a:pPr lvl="1"/>
            <a:r>
              <a:rPr lang="en-US" dirty="0" smtClean="0"/>
              <a:t>Theorist – logical, rational structure and clear aims – time for methodical exploration </a:t>
            </a:r>
            <a:endParaRPr lang="en-US" dirty="0"/>
          </a:p>
        </p:txBody>
      </p:sp>
    </p:spTree>
    <p:extLst>
      <p:ext uri="{BB962C8B-B14F-4D97-AF65-F5344CB8AC3E}">
        <p14:creationId xmlns:p14="http://schemas.microsoft.com/office/powerpoint/2010/main" val="25517733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“activities”</a:t>
            </a:r>
            <a:endParaRPr lang="en-US" dirty="0"/>
          </a:p>
        </p:txBody>
      </p:sp>
      <p:sp>
        <p:nvSpPr>
          <p:cNvPr id="3" name="Content Placeholder 2"/>
          <p:cNvSpPr>
            <a:spLocks noGrp="1"/>
          </p:cNvSpPr>
          <p:nvPr>
            <p:ph idx="1"/>
          </p:nvPr>
        </p:nvSpPr>
        <p:spPr/>
        <p:txBody>
          <a:bodyPr/>
          <a:lstStyle/>
          <a:p>
            <a:r>
              <a:rPr lang="en-US" dirty="0" smtClean="0"/>
              <a:t>Different learning styles work with different activities</a:t>
            </a:r>
          </a:p>
          <a:p>
            <a:endParaRPr lang="en-US" dirty="0"/>
          </a:p>
          <a:p>
            <a:pPr lvl="1"/>
            <a:r>
              <a:rPr lang="en-US" dirty="0" smtClean="0"/>
              <a:t>What activities / methods can you list as a group?</a:t>
            </a:r>
          </a:p>
          <a:p>
            <a:pPr lvl="1"/>
            <a:r>
              <a:rPr lang="en-US" dirty="0" smtClean="0"/>
              <a:t>Can you subtype these by related learning style?</a:t>
            </a:r>
            <a:endParaRPr lang="en-US" dirty="0"/>
          </a:p>
        </p:txBody>
      </p:sp>
      <p:sp>
        <p:nvSpPr>
          <p:cNvPr id="4" name="Slide Number Placeholder 3"/>
          <p:cNvSpPr>
            <a:spLocks noGrp="1"/>
          </p:cNvSpPr>
          <p:nvPr>
            <p:ph type="sldNum" sz="quarter" idx="10"/>
          </p:nvPr>
        </p:nvSpPr>
        <p:spPr/>
        <p:txBody>
          <a:bodyPr/>
          <a:lstStyle/>
          <a:p>
            <a:fld id="{B1D4C86A-FF62-974A-BC13-EADB07584336}" type="slidenum">
              <a:rPr lang="de-DE" smtClean="0"/>
              <a:pPr/>
              <a:t>18</a:t>
            </a:fld>
            <a:endParaRPr lang="de-DE"/>
          </a:p>
        </p:txBody>
      </p:sp>
    </p:spTree>
    <p:extLst>
      <p:ext uri="{BB962C8B-B14F-4D97-AF65-F5344CB8AC3E}">
        <p14:creationId xmlns:p14="http://schemas.microsoft.com/office/powerpoint/2010/main" val="1942983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activities different styles relate to</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97279149"/>
              </p:ext>
            </p:extLst>
          </p:nvPr>
        </p:nvGraphicFramePr>
        <p:xfrm>
          <a:off x="437218" y="1124744"/>
          <a:ext cx="8269564" cy="4726710"/>
        </p:xfrm>
        <a:graphic>
          <a:graphicData uri="http://schemas.openxmlformats.org/drawingml/2006/table">
            <a:tbl>
              <a:tblPr firstRow="1" bandRow="1">
                <a:tableStyleId>{5940675A-B579-460E-94D1-54222C63F5DA}</a:tableStyleId>
              </a:tblPr>
              <a:tblGrid>
                <a:gridCol w="2250943"/>
                <a:gridCol w="6018621"/>
              </a:tblGrid>
              <a:tr h="1050380">
                <a:tc>
                  <a:txBody>
                    <a:bodyPr/>
                    <a:lstStyle/>
                    <a:p>
                      <a:pPr>
                        <a:spcAft>
                          <a:spcPts val="0"/>
                        </a:spcAft>
                      </a:pPr>
                      <a:r>
                        <a:rPr lang="en-GB" sz="2000" dirty="0">
                          <a:effectLst/>
                        </a:rPr>
                        <a:t>Activist</a:t>
                      </a:r>
                      <a:endParaRPr lang="en-GB" sz="2000" dirty="0">
                        <a:effectLst/>
                        <a:latin typeface="Cambria"/>
                        <a:ea typeface="ＭＳ 明朝"/>
                        <a:cs typeface="Times New Roman"/>
                      </a:endParaRPr>
                    </a:p>
                  </a:txBody>
                  <a:tcPr marL="63305" marR="63305" marT="0" marB="0"/>
                </a:tc>
                <a:tc>
                  <a:txBody>
                    <a:bodyPr/>
                    <a:lstStyle/>
                    <a:p>
                      <a:pPr>
                        <a:spcAft>
                          <a:spcPts val="900"/>
                        </a:spcAft>
                        <a:tabLst>
                          <a:tab pos="139700" algn="l"/>
                          <a:tab pos="457200" algn="l"/>
                        </a:tabLst>
                      </a:pPr>
                      <a:r>
                        <a:rPr lang="en-US" sz="2000" dirty="0">
                          <a:effectLst/>
                        </a:rPr>
                        <a:t>Brainstorming, problem solving, group discussion, puzzles, competitions, role-play</a:t>
                      </a:r>
                      <a:endParaRPr lang="en-GB" sz="2000" dirty="0">
                        <a:effectLst/>
                        <a:latin typeface="Cambria"/>
                        <a:ea typeface="ＭＳ 明朝"/>
                        <a:cs typeface="Times New Roman"/>
                      </a:endParaRPr>
                    </a:p>
                  </a:txBody>
                  <a:tcPr marL="63305" marR="63305" marT="0" marB="0"/>
                </a:tc>
              </a:tr>
              <a:tr h="1050380">
                <a:tc>
                  <a:txBody>
                    <a:bodyPr/>
                    <a:lstStyle/>
                    <a:p>
                      <a:pPr>
                        <a:spcAft>
                          <a:spcPts val="0"/>
                        </a:spcAft>
                      </a:pPr>
                      <a:r>
                        <a:rPr lang="en-GB" sz="2000" dirty="0">
                          <a:effectLst/>
                        </a:rPr>
                        <a:t>Theorist</a:t>
                      </a:r>
                      <a:endParaRPr lang="en-GB" sz="2000" dirty="0">
                        <a:effectLst/>
                        <a:latin typeface="Cambria"/>
                        <a:ea typeface="ＭＳ 明朝"/>
                        <a:cs typeface="Times New Roman"/>
                      </a:endParaRPr>
                    </a:p>
                  </a:txBody>
                  <a:tcPr marL="63305" marR="63305" marT="0" marB="0"/>
                </a:tc>
                <a:tc>
                  <a:txBody>
                    <a:bodyPr/>
                    <a:lstStyle/>
                    <a:p>
                      <a:pPr>
                        <a:spcAft>
                          <a:spcPts val="900"/>
                        </a:spcAft>
                        <a:tabLst>
                          <a:tab pos="139700" algn="l"/>
                          <a:tab pos="457200" algn="l"/>
                        </a:tabLst>
                      </a:pPr>
                      <a:r>
                        <a:rPr lang="en-US" sz="2000" dirty="0">
                          <a:effectLst/>
                        </a:rPr>
                        <a:t>Models, statistics, stories, quotes, background information, applying theories</a:t>
                      </a:r>
                      <a:endParaRPr lang="en-GB" sz="2000" dirty="0">
                        <a:effectLst/>
                        <a:latin typeface="Cambria"/>
                        <a:ea typeface="ＭＳ 明朝"/>
                        <a:cs typeface="Times New Roman"/>
                      </a:endParaRPr>
                    </a:p>
                  </a:txBody>
                  <a:tcPr marL="63305" marR="63305" marT="0" marB="0"/>
                </a:tc>
              </a:tr>
              <a:tr h="1575570">
                <a:tc>
                  <a:txBody>
                    <a:bodyPr/>
                    <a:lstStyle/>
                    <a:p>
                      <a:pPr>
                        <a:spcAft>
                          <a:spcPts val="0"/>
                        </a:spcAft>
                      </a:pPr>
                      <a:r>
                        <a:rPr lang="en-GB" sz="2000" dirty="0">
                          <a:effectLst/>
                        </a:rPr>
                        <a:t>Reflector</a:t>
                      </a:r>
                      <a:endParaRPr lang="en-GB" sz="2000" dirty="0">
                        <a:effectLst/>
                        <a:latin typeface="Cambria"/>
                        <a:ea typeface="ＭＳ 明朝"/>
                        <a:cs typeface="Times New Roman"/>
                      </a:endParaRPr>
                    </a:p>
                  </a:txBody>
                  <a:tcPr marL="63305" marR="63305" marT="0" marB="0"/>
                </a:tc>
                <a:tc>
                  <a:txBody>
                    <a:bodyPr/>
                    <a:lstStyle/>
                    <a:p>
                      <a:pPr>
                        <a:spcAft>
                          <a:spcPts val="900"/>
                        </a:spcAft>
                        <a:tabLst>
                          <a:tab pos="139700" algn="l"/>
                          <a:tab pos="457200" algn="l"/>
                        </a:tabLst>
                      </a:pPr>
                      <a:r>
                        <a:rPr lang="en-US" sz="2000" dirty="0">
                          <a:effectLst/>
                        </a:rPr>
                        <a:t>Paired discussions, self analysis questionnaires, personality questionnaires, time out, observing activities, feedback from others, coaching, interviews</a:t>
                      </a:r>
                      <a:endParaRPr lang="en-GB" sz="2000" dirty="0">
                        <a:effectLst/>
                        <a:latin typeface="Cambria"/>
                        <a:ea typeface="ＭＳ 明朝"/>
                        <a:cs typeface="Times New Roman"/>
                      </a:endParaRPr>
                    </a:p>
                  </a:txBody>
                  <a:tcPr marL="63305" marR="63305" marT="0" marB="0"/>
                </a:tc>
              </a:tr>
              <a:tr h="1050380">
                <a:tc>
                  <a:txBody>
                    <a:bodyPr/>
                    <a:lstStyle/>
                    <a:p>
                      <a:pPr>
                        <a:spcAft>
                          <a:spcPts val="0"/>
                        </a:spcAft>
                      </a:pPr>
                      <a:r>
                        <a:rPr lang="en-GB" sz="2000" dirty="0">
                          <a:effectLst/>
                        </a:rPr>
                        <a:t>Pragmatist</a:t>
                      </a:r>
                      <a:endParaRPr lang="en-GB" sz="2000" dirty="0">
                        <a:effectLst/>
                        <a:latin typeface="Cambria"/>
                        <a:ea typeface="ＭＳ 明朝"/>
                        <a:cs typeface="Times New Roman"/>
                      </a:endParaRPr>
                    </a:p>
                  </a:txBody>
                  <a:tcPr marL="63305" marR="63305" marT="0" marB="0"/>
                </a:tc>
                <a:tc>
                  <a:txBody>
                    <a:bodyPr/>
                    <a:lstStyle/>
                    <a:p>
                      <a:pPr>
                        <a:spcAft>
                          <a:spcPts val="900"/>
                        </a:spcAft>
                        <a:tabLst>
                          <a:tab pos="139700" algn="l"/>
                          <a:tab pos="457200" algn="l"/>
                        </a:tabLst>
                      </a:pPr>
                      <a:r>
                        <a:rPr lang="en-US" sz="2000" dirty="0">
                          <a:effectLst/>
                        </a:rPr>
                        <a:t>Time to think about how to apply learning in reality, case studies, problem solving, discussion</a:t>
                      </a:r>
                      <a:endParaRPr lang="en-GB" sz="2000" dirty="0">
                        <a:effectLst/>
                        <a:latin typeface="Cambria"/>
                        <a:ea typeface="ＭＳ 明朝"/>
                        <a:cs typeface="Times New Roman"/>
                      </a:endParaRPr>
                    </a:p>
                  </a:txBody>
                  <a:tcPr marL="63305" marR="63305" marT="0" marB="0"/>
                </a:tc>
              </a:tr>
            </a:tbl>
          </a:graphicData>
        </a:graphic>
      </p:graphicFrame>
    </p:spTree>
    <p:extLst>
      <p:ext uri="{BB962C8B-B14F-4D97-AF65-F5344CB8AC3E}">
        <p14:creationId xmlns:p14="http://schemas.microsoft.com/office/powerpoint/2010/main" val="33027997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Aim of course</a:t>
            </a:r>
            <a:endParaRPr lang="en-US" dirty="0"/>
          </a:p>
        </p:txBody>
      </p:sp>
      <p:sp>
        <p:nvSpPr>
          <p:cNvPr id="6" name="Content Placeholder 5"/>
          <p:cNvSpPr>
            <a:spLocks noGrp="1"/>
          </p:cNvSpPr>
          <p:nvPr>
            <p:ph idx="1"/>
          </p:nvPr>
        </p:nvSpPr>
        <p:spPr>
          <a:xfrm>
            <a:off x="533400" y="942614"/>
            <a:ext cx="8215064" cy="4790641"/>
          </a:xfrm>
        </p:spPr>
        <p:txBody>
          <a:bodyPr/>
          <a:lstStyle/>
          <a:p>
            <a:pPr marL="0" indent="0">
              <a:buNone/>
            </a:pPr>
            <a:r>
              <a:rPr lang="en-GB" dirty="0" smtClean="0"/>
              <a:t>To </a:t>
            </a:r>
            <a:r>
              <a:rPr lang="en-GB" dirty="0"/>
              <a:t>provide new trainers with guidance and tips for developing and delivering training in bioinformatics, exploring a range of methods appropriate to different learning </a:t>
            </a:r>
            <a:r>
              <a:rPr lang="en-GB" dirty="0" smtClean="0"/>
              <a:t>styles, examining </a:t>
            </a:r>
            <a:r>
              <a:rPr lang="en-GB" dirty="0"/>
              <a:t>the requirements for a successful course </a:t>
            </a:r>
            <a:r>
              <a:rPr lang="en-GB" dirty="0" smtClean="0"/>
              <a:t>and acquiring appropriate feedback.</a:t>
            </a:r>
            <a:endParaRPr lang="en-GB" dirty="0" smtClean="0">
              <a:solidFill>
                <a:schemeClr val="accent1"/>
              </a:solidFill>
            </a:endParaRPr>
          </a:p>
          <a:p>
            <a:endParaRPr lang="en-GB" dirty="0" smtClean="0"/>
          </a:p>
          <a:p>
            <a:pPr marL="0" indent="0">
              <a:buNone/>
            </a:pPr>
            <a:r>
              <a:rPr lang="en-GB" dirty="0" smtClean="0"/>
              <a:t>The </a:t>
            </a:r>
            <a:r>
              <a:rPr lang="en-GB" dirty="0"/>
              <a:t>workshop </a:t>
            </a:r>
            <a:r>
              <a:rPr lang="en-GB" dirty="0" smtClean="0"/>
              <a:t>will:</a:t>
            </a:r>
            <a:endParaRPr lang="en-GB" dirty="0"/>
          </a:p>
          <a:p>
            <a:pPr lvl="1"/>
            <a:r>
              <a:rPr lang="en-GB" dirty="0"/>
              <a:t>provide guidance on general training techniques and appropriate use of methods based on learner needs, including some general do’s and do not’s for successful training</a:t>
            </a:r>
          </a:p>
          <a:p>
            <a:pPr lvl="1"/>
            <a:r>
              <a:rPr lang="en-GB" dirty="0"/>
              <a:t>provide a framework for successful curriculum design and further development, to enable trainers to build </a:t>
            </a:r>
            <a:r>
              <a:rPr lang="en-GB" dirty="0" smtClean="0"/>
              <a:t>training appropriate </a:t>
            </a:r>
            <a:r>
              <a:rPr lang="en-GB" dirty="0"/>
              <a:t>to their learner’s needs</a:t>
            </a:r>
          </a:p>
          <a:p>
            <a:endParaRPr lang="en-GB" dirty="0"/>
          </a:p>
          <a:p>
            <a:endParaRPr lang="en-GB" dirty="0"/>
          </a:p>
          <a:p>
            <a:pPr marL="0" indent="0">
              <a:buNone/>
            </a:pPr>
            <a:endParaRPr lang="en-US" dirty="0"/>
          </a:p>
        </p:txBody>
      </p:sp>
    </p:spTree>
    <p:extLst>
      <p:ext uri="{BB962C8B-B14F-4D97-AF65-F5344CB8AC3E}">
        <p14:creationId xmlns:p14="http://schemas.microsoft.com/office/powerpoint/2010/main" val="23020600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apply these ?</a:t>
            </a:r>
            <a:endParaRPr lang="en-US" dirty="0"/>
          </a:p>
        </p:txBody>
      </p:sp>
      <p:sp>
        <p:nvSpPr>
          <p:cNvPr id="3" name="Content Placeholder 2"/>
          <p:cNvSpPr>
            <a:spLocks noGrp="1"/>
          </p:cNvSpPr>
          <p:nvPr>
            <p:ph idx="1"/>
          </p:nvPr>
        </p:nvSpPr>
        <p:spPr/>
        <p:txBody>
          <a:bodyPr/>
          <a:lstStyle/>
          <a:p>
            <a:r>
              <a:rPr lang="en-US" dirty="0" smtClean="0"/>
              <a:t>No chance of running a questionnaire at the beginning!</a:t>
            </a:r>
          </a:p>
          <a:p>
            <a:endParaRPr lang="en-US" dirty="0"/>
          </a:p>
          <a:p>
            <a:pPr lvl="1"/>
            <a:r>
              <a:rPr lang="en-US" sz="2400" dirty="0"/>
              <a:t>Must consider that you will have a mix of styles in your group, so need to provide learning materials / activities that will apply to </a:t>
            </a:r>
            <a:r>
              <a:rPr lang="en-US" sz="2400" dirty="0" smtClean="0"/>
              <a:t>many</a:t>
            </a:r>
            <a:endParaRPr lang="en-US" sz="2400" dirty="0"/>
          </a:p>
          <a:p>
            <a:pPr lvl="1"/>
            <a:endParaRPr lang="en-US" dirty="0"/>
          </a:p>
        </p:txBody>
      </p:sp>
    </p:spTree>
    <p:extLst>
      <p:ext uri="{BB962C8B-B14F-4D97-AF65-F5344CB8AC3E}">
        <p14:creationId xmlns:p14="http://schemas.microsoft.com/office/powerpoint/2010/main" val="4505436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activities</a:t>
            </a:r>
            <a:endParaRPr lang="en-US" dirty="0"/>
          </a:p>
        </p:txBody>
      </p:sp>
      <p:sp>
        <p:nvSpPr>
          <p:cNvPr id="3" name="Content Placeholder 2"/>
          <p:cNvSpPr>
            <a:spLocks noGrp="1"/>
          </p:cNvSpPr>
          <p:nvPr>
            <p:ph idx="1"/>
          </p:nvPr>
        </p:nvSpPr>
        <p:spPr/>
        <p:txBody>
          <a:bodyPr/>
          <a:lstStyle/>
          <a:p>
            <a:r>
              <a:rPr lang="en-US" dirty="0" smtClean="0"/>
              <a:t>Main thing to remember:</a:t>
            </a:r>
            <a:endParaRPr lang="en-US" dirty="0"/>
          </a:p>
          <a:p>
            <a:pPr lvl="1"/>
            <a:r>
              <a:rPr lang="en-US" sz="2400" dirty="0"/>
              <a:t>People can only concentrate for short periods – often 15 – 20 minutes at most, before it drops</a:t>
            </a:r>
          </a:p>
          <a:p>
            <a:pPr lvl="2"/>
            <a:r>
              <a:rPr lang="en-US" sz="2400" dirty="0"/>
              <a:t>For lecture sessions – intersperse with activities </a:t>
            </a:r>
            <a:r>
              <a:rPr lang="en-US" sz="2400" dirty="0" err="1"/>
              <a:t>eg</a:t>
            </a:r>
            <a:r>
              <a:rPr lang="en-US" sz="2400" dirty="0"/>
              <a:t> questions, short problems, discussion points</a:t>
            </a:r>
          </a:p>
          <a:p>
            <a:pPr lvl="2"/>
            <a:endParaRPr lang="en-US" sz="2400" dirty="0"/>
          </a:p>
          <a:p>
            <a:pPr lvl="2"/>
            <a:r>
              <a:rPr lang="en-US" sz="2400" dirty="0"/>
              <a:t>For practical sessions – check on where the group as a whole is, or have demonstrators who can move around the room</a:t>
            </a:r>
          </a:p>
        </p:txBody>
      </p:sp>
    </p:spTree>
    <p:extLst>
      <p:ext uri="{BB962C8B-B14F-4D97-AF65-F5344CB8AC3E}">
        <p14:creationId xmlns:p14="http://schemas.microsoft.com/office/powerpoint/2010/main" val="23906425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Most people learn……</a:t>
            </a:r>
            <a:br>
              <a:rPr lang="en-GB" dirty="0"/>
            </a:br>
            <a:endParaRPr lang="en-US" dirty="0"/>
          </a:p>
        </p:txBody>
      </p:sp>
      <p:sp>
        <p:nvSpPr>
          <p:cNvPr id="3" name="Content Placeholder 2"/>
          <p:cNvSpPr>
            <a:spLocks noGrp="1"/>
          </p:cNvSpPr>
          <p:nvPr>
            <p:ph idx="1"/>
          </p:nvPr>
        </p:nvSpPr>
        <p:spPr/>
        <p:txBody>
          <a:bodyPr/>
          <a:lstStyle/>
          <a:p>
            <a:pPr marL="0" indent="0">
              <a:buNone/>
            </a:pPr>
            <a:endParaRPr lang="en-GB" dirty="0"/>
          </a:p>
          <a:p>
            <a:pPr lvl="1"/>
            <a:r>
              <a:rPr lang="en-GB" dirty="0"/>
              <a:t>10%	of what they read</a:t>
            </a:r>
          </a:p>
          <a:p>
            <a:pPr lvl="1"/>
            <a:r>
              <a:rPr lang="en-GB" dirty="0"/>
              <a:t>20%	of what they </a:t>
            </a:r>
            <a:r>
              <a:rPr lang="en-GB" dirty="0" smtClean="0"/>
              <a:t>hear</a:t>
            </a:r>
          </a:p>
          <a:p>
            <a:pPr lvl="1"/>
            <a:r>
              <a:rPr lang="en-GB" dirty="0" smtClean="0"/>
              <a:t>30</a:t>
            </a:r>
            <a:r>
              <a:rPr lang="en-GB" dirty="0"/>
              <a:t>% 	of what they see</a:t>
            </a:r>
          </a:p>
          <a:p>
            <a:pPr lvl="1"/>
            <a:r>
              <a:rPr lang="en-GB" dirty="0"/>
              <a:t>50%	of what they see and hear</a:t>
            </a:r>
          </a:p>
          <a:p>
            <a:pPr lvl="1"/>
            <a:r>
              <a:rPr lang="en-GB" dirty="0"/>
              <a:t>70%	of what they talk over with others</a:t>
            </a:r>
          </a:p>
          <a:p>
            <a:pPr lvl="1"/>
            <a:r>
              <a:rPr lang="en-GB" dirty="0"/>
              <a:t>80%	of what they use and do in real life</a:t>
            </a:r>
          </a:p>
          <a:p>
            <a:pPr lvl="1"/>
            <a:r>
              <a:rPr lang="en-GB" dirty="0"/>
              <a:t>95%	of what they teach someone else</a:t>
            </a:r>
          </a:p>
          <a:p>
            <a:endParaRPr lang="en-US" dirty="0"/>
          </a:p>
        </p:txBody>
      </p:sp>
    </p:spTree>
    <p:extLst>
      <p:ext uri="{BB962C8B-B14F-4D97-AF65-F5344CB8AC3E}">
        <p14:creationId xmlns:p14="http://schemas.microsoft.com/office/powerpoint/2010/main" val="10367433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Session 3 : Session and course design</a:t>
            </a:r>
            <a:endParaRPr lang="en-US" dirty="0"/>
          </a:p>
        </p:txBody>
      </p:sp>
      <p:sp>
        <p:nvSpPr>
          <p:cNvPr id="2" name="Subtitle 1"/>
          <p:cNvSpPr>
            <a:spLocks noGrp="1"/>
          </p:cNvSpPr>
          <p:nvPr>
            <p:ph type="subTitle" idx="1"/>
          </p:nvPr>
        </p:nvSpPr>
        <p:spPr/>
        <p:txBody>
          <a:bodyPr/>
          <a:lstStyle/>
          <a:p>
            <a:endParaRPr lang="en-US"/>
          </a:p>
        </p:txBody>
      </p:sp>
      <p:pic>
        <p:nvPicPr>
          <p:cNvPr id="5" name="Picture 4" descr="ELIXIR-traini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176" y="5301208"/>
            <a:ext cx="2066584" cy="1556792"/>
          </a:xfrm>
          <a:prstGeom prst="rect">
            <a:avLst/>
          </a:prstGeom>
        </p:spPr>
      </p:pic>
    </p:spTree>
    <p:extLst>
      <p:ext uri="{BB962C8B-B14F-4D97-AF65-F5344CB8AC3E}">
        <p14:creationId xmlns:p14="http://schemas.microsoft.com/office/powerpoint/2010/main" val="30537092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Session design</a:t>
            </a:r>
            <a:endParaRPr lang="en-US" dirty="0"/>
          </a:p>
        </p:txBody>
      </p:sp>
      <p:sp>
        <p:nvSpPr>
          <p:cNvPr id="3" name="Content Placeholder 2"/>
          <p:cNvSpPr>
            <a:spLocks noGrp="1"/>
          </p:cNvSpPr>
          <p:nvPr>
            <p:ph idx="1"/>
          </p:nvPr>
        </p:nvSpPr>
        <p:spPr/>
        <p:txBody>
          <a:bodyPr/>
          <a:lstStyle/>
          <a:p>
            <a:r>
              <a:rPr lang="en-US" dirty="0" smtClean="0"/>
              <a:t>Where to start ?</a:t>
            </a:r>
          </a:p>
          <a:p>
            <a:endParaRPr lang="en-US" dirty="0" smtClean="0"/>
          </a:p>
          <a:p>
            <a:pPr lvl="1"/>
            <a:r>
              <a:rPr lang="en-US" dirty="0" smtClean="0"/>
              <a:t>What do you need to know?</a:t>
            </a:r>
          </a:p>
          <a:p>
            <a:pPr marL="457200" lvl="1" indent="0">
              <a:buNone/>
            </a:pPr>
            <a:endParaRPr lang="en-US" dirty="0"/>
          </a:p>
        </p:txBody>
      </p:sp>
    </p:spTree>
    <p:extLst>
      <p:ext uri="{BB962C8B-B14F-4D97-AF65-F5344CB8AC3E}">
        <p14:creationId xmlns:p14="http://schemas.microsoft.com/office/powerpoint/2010/main" val="2943395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Target audience	</a:t>
            </a:r>
            <a:endParaRPr lang="en-US" dirty="0"/>
          </a:p>
        </p:txBody>
      </p:sp>
      <p:sp>
        <p:nvSpPr>
          <p:cNvPr id="3" name="Content Placeholder 2"/>
          <p:cNvSpPr>
            <a:spLocks noGrp="1"/>
          </p:cNvSpPr>
          <p:nvPr>
            <p:ph idx="1"/>
          </p:nvPr>
        </p:nvSpPr>
        <p:spPr/>
        <p:txBody>
          <a:bodyPr/>
          <a:lstStyle/>
          <a:p>
            <a:r>
              <a:rPr lang="en-US" dirty="0" smtClean="0"/>
              <a:t>This may or may not be your choice !</a:t>
            </a:r>
          </a:p>
          <a:p>
            <a:endParaRPr lang="en-US" dirty="0"/>
          </a:p>
          <a:p>
            <a:r>
              <a:rPr lang="en-US" dirty="0" smtClean="0"/>
              <a:t>Consider what background knowledge the trainees may have, what they are currently doing.</a:t>
            </a:r>
          </a:p>
          <a:p>
            <a:endParaRPr lang="en-US" dirty="0"/>
          </a:p>
          <a:p>
            <a:r>
              <a:rPr lang="en-US" dirty="0" smtClean="0"/>
              <a:t>At this point may want to start to think about pre-requisite knowledge</a:t>
            </a:r>
          </a:p>
          <a:p>
            <a:pPr lvl="1"/>
            <a:r>
              <a:rPr lang="en-US" dirty="0" err="1" smtClean="0"/>
              <a:t>Eg</a:t>
            </a:r>
            <a:r>
              <a:rPr lang="en-US" dirty="0" smtClean="0"/>
              <a:t> Undergraduate level biology</a:t>
            </a:r>
            <a:endParaRPr lang="en-US" dirty="0"/>
          </a:p>
        </p:txBody>
      </p:sp>
    </p:spTree>
    <p:extLst>
      <p:ext uri="{BB962C8B-B14F-4D97-AF65-F5344CB8AC3E}">
        <p14:creationId xmlns:p14="http://schemas.microsoft.com/office/powerpoint/2010/main" val="41941440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Session aim </a:t>
            </a:r>
            <a:endParaRPr lang="en-US" dirty="0"/>
          </a:p>
        </p:txBody>
      </p:sp>
      <p:sp>
        <p:nvSpPr>
          <p:cNvPr id="3" name="Content Placeholder 2"/>
          <p:cNvSpPr>
            <a:spLocks noGrp="1"/>
          </p:cNvSpPr>
          <p:nvPr>
            <p:ph idx="1"/>
          </p:nvPr>
        </p:nvSpPr>
        <p:spPr>
          <a:xfrm>
            <a:off x="533400" y="1108363"/>
            <a:ext cx="8153400" cy="5107709"/>
          </a:xfrm>
        </p:spPr>
        <p:txBody>
          <a:bodyPr/>
          <a:lstStyle/>
          <a:p>
            <a:r>
              <a:rPr lang="en-US" dirty="0" smtClean="0"/>
              <a:t>What is it that you are trying to provide through this session? What subject matter is to be covered?</a:t>
            </a:r>
          </a:p>
          <a:p>
            <a:endParaRPr lang="en-US" dirty="0"/>
          </a:p>
          <a:p>
            <a:pPr lvl="1"/>
            <a:r>
              <a:rPr lang="en-US" dirty="0" smtClean="0"/>
              <a:t>How does this fit with the overall course aim (if applicable)</a:t>
            </a:r>
          </a:p>
          <a:p>
            <a:endParaRPr lang="en-US" dirty="0"/>
          </a:p>
          <a:p>
            <a:r>
              <a:rPr lang="en-US" dirty="0" smtClean="0"/>
              <a:t>May be to teach people a particular analytical method, or to introduce people to a new resource.</a:t>
            </a:r>
          </a:p>
          <a:p>
            <a:r>
              <a:rPr lang="en-US" dirty="0" smtClean="0"/>
              <a:t>Clear aim will help when setting curriculum in more detail.</a:t>
            </a:r>
          </a:p>
          <a:p>
            <a:pPr lvl="1"/>
            <a:endParaRPr lang="en-US" dirty="0"/>
          </a:p>
          <a:p>
            <a:r>
              <a:rPr lang="en-US" dirty="0" smtClean="0"/>
              <a:t>Leads into Learning Outcomes</a:t>
            </a:r>
          </a:p>
          <a:p>
            <a:pPr lvl="1"/>
            <a:r>
              <a:rPr lang="en-US" dirty="0" smtClean="0"/>
              <a:t>What do you want your trainees to do at the end?</a:t>
            </a:r>
            <a:endParaRPr lang="en-US" dirty="0"/>
          </a:p>
        </p:txBody>
      </p:sp>
    </p:spTree>
    <p:extLst>
      <p:ext uri="{BB962C8B-B14F-4D97-AF65-F5344CB8AC3E}">
        <p14:creationId xmlns:p14="http://schemas.microsoft.com/office/powerpoint/2010/main" val="24006485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a:t>
            </a:r>
            <a:r>
              <a:rPr lang="en-US" dirty="0"/>
              <a:t>outcomes</a:t>
            </a:r>
            <a:br>
              <a:rPr lang="en-US" dirty="0"/>
            </a:br>
            <a:r>
              <a:rPr lang="en-US" dirty="0"/>
              <a:t>Should be </a:t>
            </a:r>
            <a:r>
              <a:rPr lang="en-US" b="1" dirty="0">
                <a:solidFill>
                  <a:srgbClr val="FF0000"/>
                </a:solidFill>
              </a:rPr>
              <a:t>SMART</a:t>
            </a:r>
            <a:br>
              <a:rPr lang="en-US" b="1" dirty="0">
                <a:solidFill>
                  <a:srgbClr val="FF0000"/>
                </a:solidFill>
              </a:rPr>
            </a:br>
            <a:endParaRPr lang="en-US" dirty="0"/>
          </a:p>
        </p:txBody>
      </p:sp>
      <p:sp>
        <p:nvSpPr>
          <p:cNvPr id="3" name="Content Placeholder 2"/>
          <p:cNvSpPr>
            <a:spLocks noGrp="1"/>
          </p:cNvSpPr>
          <p:nvPr>
            <p:ph sz="half" idx="1"/>
          </p:nvPr>
        </p:nvSpPr>
        <p:spPr>
          <a:xfrm>
            <a:off x="533400" y="1453926"/>
            <a:ext cx="4000500" cy="4351338"/>
          </a:xfrm>
        </p:spPr>
        <p:txBody>
          <a:bodyPr/>
          <a:lstStyle/>
          <a:p>
            <a:pPr lvl="1"/>
            <a:r>
              <a:rPr lang="en-US" sz="2800" dirty="0" smtClean="0">
                <a:solidFill>
                  <a:srgbClr val="FF0000"/>
                </a:solidFill>
              </a:rPr>
              <a:t>S</a:t>
            </a:r>
            <a:r>
              <a:rPr lang="en-US" sz="2800" dirty="0" smtClean="0"/>
              <a:t>pecific </a:t>
            </a:r>
          </a:p>
          <a:p>
            <a:pPr lvl="1"/>
            <a:r>
              <a:rPr lang="en-US" sz="2800" dirty="0">
                <a:solidFill>
                  <a:srgbClr val="FF0000"/>
                </a:solidFill>
              </a:rPr>
              <a:t>M</a:t>
            </a:r>
            <a:r>
              <a:rPr lang="en-US" sz="2800" dirty="0" smtClean="0"/>
              <a:t>easurable </a:t>
            </a:r>
          </a:p>
          <a:p>
            <a:pPr lvl="1"/>
            <a:r>
              <a:rPr lang="en-US" sz="2800" dirty="0">
                <a:solidFill>
                  <a:srgbClr val="FF0000"/>
                </a:solidFill>
              </a:rPr>
              <a:t>A</a:t>
            </a:r>
            <a:r>
              <a:rPr lang="en-US" sz="2800" dirty="0" smtClean="0"/>
              <a:t>chievable</a:t>
            </a:r>
          </a:p>
          <a:p>
            <a:pPr lvl="1"/>
            <a:r>
              <a:rPr lang="en-US" sz="2800" dirty="0">
                <a:solidFill>
                  <a:srgbClr val="FF0000"/>
                </a:solidFill>
              </a:rPr>
              <a:t>R</a:t>
            </a:r>
            <a:r>
              <a:rPr lang="en-US" sz="2800" dirty="0" smtClean="0"/>
              <a:t>ealistic </a:t>
            </a:r>
          </a:p>
          <a:p>
            <a:pPr lvl="1"/>
            <a:r>
              <a:rPr lang="en-US" sz="2800" dirty="0">
                <a:solidFill>
                  <a:srgbClr val="FF0000"/>
                </a:solidFill>
              </a:rPr>
              <a:t>T</a:t>
            </a:r>
            <a:r>
              <a:rPr lang="en-US" sz="2800" dirty="0" smtClean="0"/>
              <a:t>ime-limited</a:t>
            </a:r>
            <a:endParaRPr lang="en-US" sz="2800" dirty="0"/>
          </a:p>
        </p:txBody>
      </p:sp>
      <p:sp>
        <p:nvSpPr>
          <p:cNvPr id="5" name="Content Placeholder 4"/>
          <p:cNvSpPr>
            <a:spLocks noGrp="1"/>
          </p:cNvSpPr>
          <p:nvPr>
            <p:ph sz="half" idx="2"/>
          </p:nvPr>
        </p:nvSpPr>
        <p:spPr>
          <a:xfrm>
            <a:off x="4067944" y="1525934"/>
            <a:ext cx="4618856" cy="4351338"/>
          </a:xfrm>
        </p:spPr>
        <p:txBody>
          <a:bodyPr/>
          <a:lstStyle/>
          <a:p>
            <a:pPr>
              <a:lnSpc>
                <a:spcPct val="80000"/>
              </a:lnSpc>
            </a:pPr>
            <a:r>
              <a:rPr lang="en-US" dirty="0">
                <a:solidFill>
                  <a:srgbClr val="0000FF"/>
                </a:solidFill>
              </a:rPr>
              <a:t>What </a:t>
            </a:r>
            <a:r>
              <a:rPr lang="en-US" dirty="0" smtClean="0">
                <a:solidFill>
                  <a:srgbClr val="0000FF"/>
                </a:solidFill>
              </a:rPr>
              <a:t>?</a:t>
            </a:r>
            <a:endParaRPr lang="en-US" dirty="0">
              <a:solidFill>
                <a:srgbClr val="0000FF"/>
              </a:solidFill>
            </a:endParaRPr>
          </a:p>
          <a:p>
            <a:pPr>
              <a:lnSpc>
                <a:spcPct val="80000"/>
              </a:lnSpc>
            </a:pPr>
            <a:r>
              <a:rPr lang="en-US" dirty="0">
                <a:solidFill>
                  <a:srgbClr val="0000FF"/>
                </a:solidFill>
              </a:rPr>
              <a:t>By trainee / trainer or both </a:t>
            </a:r>
            <a:r>
              <a:rPr lang="en-US" dirty="0" smtClean="0">
                <a:solidFill>
                  <a:srgbClr val="0000FF"/>
                </a:solidFill>
              </a:rPr>
              <a:t>?</a:t>
            </a:r>
            <a:endParaRPr lang="en-US" dirty="0">
              <a:solidFill>
                <a:srgbClr val="0000FF"/>
              </a:solidFill>
            </a:endParaRPr>
          </a:p>
          <a:p>
            <a:pPr>
              <a:lnSpc>
                <a:spcPct val="80000"/>
              </a:lnSpc>
            </a:pPr>
            <a:r>
              <a:rPr lang="en-US" dirty="0">
                <a:solidFill>
                  <a:srgbClr val="0000FF"/>
                </a:solidFill>
              </a:rPr>
              <a:t>Is it possible in this context </a:t>
            </a:r>
            <a:r>
              <a:rPr lang="en-US" dirty="0" smtClean="0">
                <a:solidFill>
                  <a:srgbClr val="0000FF"/>
                </a:solidFill>
              </a:rPr>
              <a:t>?</a:t>
            </a:r>
            <a:endParaRPr lang="en-US" dirty="0">
              <a:solidFill>
                <a:srgbClr val="0000FF"/>
              </a:solidFill>
            </a:endParaRPr>
          </a:p>
          <a:p>
            <a:pPr>
              <a:lnSpc>
                <a:spcPct val="80000"/>
              </a:lnSpc>
            </a:pPr>
            <a:r>
              <a:rPr lang="en-US" dirty="0">
                <a:solidFill>
                  <a:srgbClr val="0000FF"/>
                </a:solidFill>
              </a:rPr>
              <a:t>Can we really train them to do this </a:t>
            </a:r>
            <a:r>
              <a:rPr lang="en-US" dirty="0" smtClean="0">
                <a:solidFill>
                  <a:srgbClr val="0000FF"/>
                </a:solidFill>
              </a:rPr>
              <a:t>?</a:t>
            </a:r>
            <a:endParaRPr lang="en-US" dirty="0">
              <a:solidFill>
                <a:srgbClr val="0000FF"/>
              </a:solidFill>
            </a:endParaRPr>
          </a:p>
          <a:p>
            <a:pPr>
              <a:lnSpc>
                <a:spcPct val="80000"/>
              </a:lnSpc>
            </a:pPr>
            <a:r>
              <a:rPr lang="en-US" dirty="0">
                <a:solidFill>
                  <a:srgbClr val="0000FF"/>
                </a:solidFill>
              </a:rPr>
              <a:t>In what time ?</a:t>
            </a:r>
            <a:endParaRPr lang="en-US" dirty="0"/>
          </a:p>
        </p:txBody>
      </p:sp>
    </p:spTree>
    <p:extLst>
      <p:ext uri="{BB962C8B-B14F-4D97-AF65-F5344CB8AC3E}">
        <p14:creationId xmlns:p14="http://schemas.microsoft.com/office/powerpoint/2010/main" val="28292996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Levels of learning – Blooms taxonomy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433895673"/>
              </p:ext>
            </p:extLst>
          </p:nvPr>
        </p:nvGraphicFramePr>
        <p:xfrm>
          <a:off x="533400" y="1219200"/>
          <a:ext cx="81534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231766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From taxonomy to verbs…</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243173150"/>
              </p:ext>
            </p:extLst>
          </p:nvPr>
        </p:nvGraphicFramePr>
        <p:xfrm>
          <a:off x="1866900" y="1530350"/>
          <a:ext cx="5410200" cy="3797300"/>
        </p:xfrm>
        <a:graphic>
          <a:graphicData uri="http://schemas.openxmlformats.org/presentationml/2006/ole">
            <mc:AlternateContent xmlns:mc="http://schemas.openxmlformats.org/markup-compatibility/2006">
              <mc:Choice xmlns:v="urn:schemas-microsoft-com:vml" Requires="v">
                <p:oleObj spid="_x0000_s1047" name="Document" r:id="rId5" imgW="5410200" imgH="3797300" progId="Word.Document.12">
                  <p:embed/>
                </p:oleObj>
              </mc:Choice>
              <mc:Fallback>
                <p:oleObj name="Document" r:id="rId5" imgW="5410200" imgH="3797300" progId="Word.Document.12">
                  <p:embed/>
                  <p:pic>
                    <p:nvPicPr>
                      <p:cNvPr id="0" name=""/>
                      <p:cNvPicPr/>
                      <p:nvPr/>
                    </p:nvPicPr>
                    <p:blipFill>
                      <a:blip r:embed="rId6"/>
                      <a:stretch>
                        <a:fillRect/>
                      </a:stretch>
                    </p:blipFill>
                    <p:spPr>
                      <a:xfrm>
                        <a:off x="1866900" y="1530350"/>
                        <a:ext cx="5410200" cy="3797300"/>
                      </a:xfrm>
                      <a:prstGeom prst="rect">
                        <a:avLst/>
                      </a:prstGeom>
                    </p:spPr>
                  </p:pic>
                </p:oleObj>
              </mc:Fallback>
            </mc:AlternateContent>
          </a:graphicData>
        </a:graphic>
      </p:graphicFrame>
    </p:spTree>
    <p:extLst>
      <p:ext uri="{BB962C8B-B14F-4D97-AF65-F5344CB8AC3E}">
        <p14:creationId xmlns:p14="http://schemas.microsoft.com/office/powerpoint/2010/main" val="767280463"/>
      </p:ext>
    </p:extLst>
  </p:cSld>
  <p:clrMapOvr>
    <a:masterClrMapping/>
  </p:clrMapOvr>
  <p:transition>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outcomes</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By the end of this workshop, trainers should be able to:</a:t>
            </a:r>
          </a:p>
          <a:p>
            <a:pPr lvl="1" eaLnBrk="1" fontAlgn="auto" hangingPunct="1">
              <a:spcBef>
                <a:spcPts val="0"/>
              </a:spcBef>
              <a:spcAft>
                <a:spcPts val="0"/>
              </a:spcAft>
              <a:buClrTx/>
            </a:pPr>
            <a:endParaRPr lang="en-US" dirty="0" smtClean="0"/>
          </a:p>
          <a:p>
            <a:pPr lvl="1" eaLnBrk="1" fontAlgn="auto" hangingPunct="1">
              <a:spcBef>
                <a:spcPts val="0"/>
              </a:spcBef>
              <a:spcAft>
                <a:spcPts val="0"/>
              </a:spcAft>
              <a:buClrTx/>
            </a:pPr>
            <a:r>
              <a:rPr lang="en-US" dirty="0" err="1" smtClean="0"/>
              <a:t>Recognise</a:t>
            </a:r>
            <a:r>
              <a:rPr lang="en-US" dirty="0" smtClean="0"/>
              <a:t> the elements of good and bad training</a:t>
            </a:r>
          </a:p>
          <a:p>
            <a:pPr lvl="1" eaLnBrk="1" fontAlgn="auto" hangingPunct="1">
              <a:spcBef>
                <a:spcPts val="0"/>
              </a:spcBef>
              <a:spcAft>
                <a:spcPts val="0"/>
              </a:spcAft>
              <a:buClrTx/>
            </a:pPr>
            <a:r>
              <a:rPr lang="en-US" dirty="0" smtClean="0"/>
              <a:t>Describe the role they play in providing an engaging and comfortable learning environment for their trainees</a:t>
            </a:r>
          </a:p>
          <a:p>
            <a:pPr lvl="1" eaLnBrk="1" fontAlgn="auto" hangingPunct="1">
              <a:spcBef>
                <a:spcPts val="0"/>
              </a:spcBef>
              <a:spcAft>
                <a:spcPts val="0"/>
              </a:spcAft>
              <a:buClrTx/>
            </a:pPr>
            <a:r>
              <a:rPr lang="en-US" dirty="0" smtClean="0"/>
              <a:t>Construct appropriate session / curriculum design for their target audience</a:t>
            </a:r>
          </a:p>
          <a:p>
            <a:pPr lvl="1" eaLnBrk="1" fontAlgn="auto" hangingPunct="1">
              <a:spcBef>
                <a:spcPts val="0"/>
              </a:spcBef>
              <a:spcAft>
                <a:spcPts val="0"/>
              </a:spcAft>
              <a:buClrTx/>
            </a:pPr>
            <a:r>
              <a:rPr lang="en-US" dirty="0" smtClean="0"/>
              <a:t>Explore ideas and inspiration for developing training materials and apply these appropriately</a:t>
            </a:r>
          </a:p>
          <a:p>
            <a:pPr lvl="1" eaLnBrk="1" fontAlgn="auto" hangingPunct="1">
              <a:spcBef>
                <a:spcPts val="0"/>
              </a:spcBef>
              <a:spcAft>
                <a:spcPts val="0"/>
              </a:spcAft>
              <a:buClrTx/>
            </a:pPr>
            <a:r>
              <a:rPr lang="en-US" dirty="0" smtClean="0"/>
              <a:t>Seek and act upon feedback to improve their training through reflective practice</a:t>
            </a:r>
          </a:p>
        </p:txBody>
      </p:sp>
      <p:sp>
        <p:nvSpPr>
          <p:cNvPr id="4" name="Slide Number Placeholder 3"/>
          <p:cNvSpPr>
            <a:spLocks noGrp="1"/>
          </p:cNvSpPr>
          <p:nvPr>
            <p:ph type="sldNum" sz="quarter" idx="10"/>
          </p:nvPr>
        </p:nvSpPr>
        <p:spPr/>
        <p:txBody>
          <a:bodyPr/>
          <a:lstStyle/>
          <a:p>
            <a:fld id="{B1D4C86A-FF62-974A-BC13-EADB07584336}" type="slidenum">
              <a:rPr lang="de-DE" smtClean="0"/>
              <a:pPr/>
              <a:t>3</a:t>
            </a:fld>
            <a:endParaRPr lang="de-DE"/>
          </a:p>
        </p:txBody>
      </p:sp>
    </p:spTree>
    <p:extLst>
      <p:ext uri="{BB962C8B-B14F-4D97-AF65-F5344CB8AC3E}">
        <p14:creationId xmlns:p14="http://schemas.microsoft.com/office/powerpoint/2010/main" val="7517453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Curriculum planning</a:t>
            </a:r>
            <a:endParaRPr lang="en-US" dirty="0"/>
          </a:p>
        </p:txBody>
      </p:sp>
      <p:sp>
        <p:nvSpPr>
          <p:cNvPr id="3" name="Content Placeholder 2"/>
          <p:cNvSpPr>
            <a:spLocks noGrp="1"/>
          </p:cNvSpPr>
          <p:nvPr>
            <p:ph idx="1"/>
          </p:nvPr>
        </p:nvSpPr>
        <p:spPr/>
        <p:txBody>
          <a:bodyPr/>
          <a:lstStyle/>
          <a:p>
            <a:r>
              <a:rPr lang="en-US" dirty="0" smtClean="0"/>
              <a:t>No one set way of doing this – but if LO’s are set, then expand from these</a:t>
            </a:r>
          </a:p>
          <a:p>
            <a:endParaRPr lang="en-US" dirty="0"/>
          </a:p>
          <a:p>
            <a:pPr lvl="1"/>
            <a:r>
              <a:rPr lang="en-US" dirty="0" smtClean="0"/>
              <a:t>What are the major themes which can be identified under your major course topic?</a:t>
            </a:r>
          </a:p>
          <a:p>
            <a:pPr lvl="1"/>
            <a:r>
              <a:rPr lang="en-US" dirty="0" smtClean="0"/>
              <a:t>Which of these will you cover (can you cover all?) </a:t>
            </a:r>
          </a:p>
          <a:p>
            <a:pPr lvl="1"/>
            <a:r>
              <a:rPr lang="en-US" dirty="0" smtClean="0"/>
              <a:t>Need to consider depth of learning</a:t>
            </a:r>
          </a:p>
          <a:p>
            <a:pPr lvl="1"/>
            <a:r>
              <a:rPr lang="en-US" dirty="0" smtClean="0"/>
              <a:t>Think about balance of practice and theory</a:t>
            </a:r>
          </a:p>
          <a:p>
            <a:pPr lvl="1"/>
            <a:endParaRPr lang="en-US" dirty="0"/>
          </a:p>
          <a:p>
            <a:r>
              <a:rPr lang="en-US" dirty="0" smtClean="0"/>
              <a:t>Also consider competency frameworks </a:t>
            </a:r>
            <a:r>
              <a:rPr lang="en-US" dirty="0" err="1" smtClean="0"/>
              <a:t>eg</a:t>
            </a:r>
            <a:r>
              <a:rPr lang="en-US" dirty="0" smtClean="0"/>
              <a:t> ISCB – what are the particular skills / knowledge they need from your session?</a:t>
            </a:r>
          </a:p>
        </p:txBody>
      </p:sp>
    </p:spTree>
    <p:extLst>
      <p:ext uri="{BB962C8B-B14F-4D97-AF65-F5344CB8AC3E}">
        <p14:creationId xmlns:p14="http://schemas.microsoft.com/office/powerpoint/2010/main" val="3207470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Developing materials</a:t>
            </a:r>
            <a:endParaRPr lang="en-US" dirty="0"/>
          </a:p>
        </p:txBody>
      </p:sp>
      <p:sp>
        <p:nvSpPr>
          <p:cNvPr id="3" name="Content Placeholder 2"/>
          <p:cNvSpPr>
            <a:spLocks noGrp="1"/>
          </p:cNvSpPr>
          <p:nvPr>
            <p:ph idx="1"/>
          </p:nvPr>
        </p:nvSpPr>
        <p:spPr/>
        <p:txBody>
          <a:bodyPr/>
          <a:lstStyle/>
          <a:p>
            <a:pPr marL="400050"/>
            <a:r>
              <a:rPr lang="en-US" dirty="0"/>
              <a:t>How do you build a new set of materials?</a:t>
            </a:r>
          </a:p>
          <a:p>
            <a:pPr marL="400050"/>
            <a:endParaRPr lang="en-US" dirty="0"/>
          </a:p>
          <a:p>
            <a:pPr marL="800100" lvl="1"/>
            <a:r>
              <a:rPr lang="en-US" dirty="0"/>
              <a:t>Consider setting up a new session which requires both tutorial and practical elements.</a:t>
            </a:r>
          </a:p>
          <a:p>
            <a:endParaRPr lang="en-US" dirty="0"/>
          </a:p>
        </p:txBody>
      </p:sp>
      <p:sp>
        <p:nvSpPr>
          <p:cNvPr id="4" name="Slide Number Placeholder 3"/>
          <p:cNvSpPr>
            <a:spLocks noGrp="1"/>
          </p:cNvSpPr>
          <p:nvPr>
            <p:ph type="sldNum" sz="quarter" idx="10"/>
          </p:nvPr>
        </p:nvSpPr>
        <p:spPr/>
        <p:txBody>
          <a:bodyPr/>
          <a:lstStyle/>
          <a:p>
            <a:fld id="{B1D4C86A-FF62-974A-BC13-EADB07584336}" type="slidenum">
              <a:rPr lang="de-DE" smtClean="0"/>
              <a:pPr/>
              <a:t>31</a:t>
            </a:fld>
            <a:endParaRPr lang="de-DE"/>
          </a:p>
        </p:txBody>
      </p:sp>
    </p:spTree>
    <p:extLst>
      <p:ext uri="{BB962C8B-B14F-4D97-AF65-F5344CB8AC3E}">
        <p14:creationId xmlns:p14="http://schemas.microsoft.com/office/powerpoint/2010/main" val="90649457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Developing materials (2)</a:t>
            </a:r>
            <a:endParaRPr lang="en-US" dirty="0"/>
          </a:p>
        </p:txBody>
      </p:sp>
      <p:sp>
        <p:nvSpPr>
          <p:cNvPr id="3" name="Content Placeholder 2"/>
          <p:cNvSpPr>
            <a:spLocks noGrp="1"/>
          </p:cNvSpPr>
          <p:nvPr>
            <p:ph idx="1"/>
          </p:nvPr>
        </p:nvSpPr>
        <p:spPr/>
        <p:txBody>
          <a:bodyPr/>
          <a:lstStyle/>
          <a:p>
            <a:r>
              <a:rPr lang="en-US" dirty="0" smtClean="0"/>
              <a:t>Do you always need to develop from new?</a:t>
            </a:r>
          </a:p>
          <a:p>
            <a:endParaRPr lang="en-US" dirty="0"/>
          </a:p>
          <a:p>
            <a:pPr lvl="1"/>
            <a:r>
              <a:rPr lang="en-US" dirty="0" smtClean="0"/>
              <a:t>Where can you find materials - for use or inspiration?</a:t>
            </a:r>
          </a:p>
          <a:p>
            <a:pPr lvl="1"/>
            <a:r>
              <a:rPr lang="en-US" dirty="0" smtClean="0"/>
              <a:t>Can materials easily be re-used?</a:t>
            </a:r>
            <a:endParaRPr lang="en-US" dirty="0"/>
          </a:p>
          <a:p>
            <a:pPr marL="457200" lvl="1" indent="0">
              <a:buNone/>
            </a:pPr>
            <a:endParaRPr lang="en-US" dirty="0" smtClean="0"/>
          </a:p>
          <a:p>
            <a:pPr marL="457200" lvl="1" indent="0">
              <a:buNone/>
            </a:pPr>
            <a:endParaRPr lang="en-US" dirty="0"/>
          </a:p>
        </p:txBody>
      </p:sp>
      <p:sp>
        <p:nvSpPr>
          <p:cNvPr id="4" name="Slide Number Placeholder 3"/>
          <p:cNvSpPr>
            <a:spLocks noGrp="1"/>
          </p:cNvSpPr>
          <p:nvPr>
            <p:ph type="sldNum" sz="quarter" idx="10"/>
          </p:nvPr>
        </p:nvSpPr>
        <p:spPr/>
        <p:txBody>
          <a:bodyPr/>
          <a:lstStyle/>
          <a:p>
            <a:fld id="{B1D4C86A-FF62-974A-BC13-EADB07584336}" type="slidenum">
              <a:rPr lang="de-DE" smtClean="0"/>
              <a:pPr/>
              <a:t>32</a:t>
            </a:fld>
            <a:endParaRPr lang="de-DE"/>
          </a:p>
        </p:txBody>
      </p:sp>
    </p:spTree>
    <p:extLst>
      <p:ext uri="{BB962C8B-B14F-4D97-AF65-F5344CB8AC3E}">
        <p14:creationId xmlns:p14="http://schemas.microsoft.com/office/powerpoint/2010/main" val="350173999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Session 4: Feedback </a:t>
            </a:r>
            <a:endParaRPr lang="en-US" dirty="0"/>
          </a:p>
        </p:txBody>
      </p:sp>
      <p:sp>
        <p:nvSpPr>
          <p:cNvPr id="6" name="Subtitle 5"/>
          <p:cNvSpPr>
            <a:spLocks noGrp="1"/>
          </p:cNvSpPr>
          <p:nvPr>
            <p:ph type="subTitle" idx="1"/>
          </p:nvPr>
        </p:nvSpPr>
        <p:spPr/>
        <p:txBody>
          <a:bodyPr/>
          <a:lstStyle/>
          <a:p>
            <a:endParaRPr lang="en-US"/>
          </a:p>
        </p:txBody>
      </p:sp>
      <p:sp>
        <p:nvSpPr>
          <p:cNvPr id="4" name="Slide Number Placeholder 3"/>
          <p:cNvSpPr>
            <a:spLocks noGrp="1"/>
          </p:cNvSpPr>
          <p:nvPr>
            <p:ph type="sldNum" sz="quarter" idx="4294967295"/>
          </p:nvPr>
        </p:nvSpPr>
        <p:spPr>
          <a:xfrm>
            <a:off x="0" y="6375400"/>
            <a:ext cx="304800" cy="228600"/>
          </a:xfrm>
        </p:spPr>
        <p:txBody>
          <a:bodyPr/>
          <a:lstStyle/>
          <a:p>
            <a:fld id="{B1D4C86A-FF62-974A-BC13-EADB07584336}" type="slidenum">
              <a:rPr lang="de-DE" smtClean="0"/>
              <a:pPr/>
              <a:t>33</a:t>
            </a:fld>
            <a:endParaRPr lang="de-DE"/>
          </a:p>
        </p:txBody>
      </p:sp>
      <p:pic>
        <p:nvPicPr>
          <p:cNvPr id="7" name="Picture 6" descr="ELIXIR-traini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176" y="5301208"/>
            <a:ext cx="2066584" cy="1556792"/>
          </a:xfrm>
          <a:prstGeom prst="rect">
            <a:avLst/>
          </a:prstGeom>
        </p:spPr>
      </p:pic>
    </p:spTree>
    <p:extLst>
      <p:ext uri="{BB962C8B-B14F-4D97-AF65-F5344CB8AC3E}">
        <p14:creationId xmlns:p14="http://schemas.microsoft.com/office/powerpoint/2010/main" val="416155926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Whilst running a session - real-time feedback </a:t>
            </a:r>
            <a:endParaRPr lang="en-US" dirty="0"/>
          </a:p>
        </p:txBody>
      </p:sp>
      <p:sp>
        <p:nvSpPr>
          <p:cNvPr id="3" name="Content Placeholder 2"/>
          <p:cNvSpPr>
            <a:spLocks noGrp="1"/>
          </p:cNvSpPr>
          <p:nvPr>
            <p:ph idx="1"/>
          </p:nvPr>
        </p:nvSpPr>
        <p:spPr/>
        <p:txBody>
          <a:bodyPr/>
          <a:lstStyle/>
          <a:p>
            <a:r>
              <a:rPr lang="en-US" dirty="0" smtClean="0"/>
              <a:t>Do keep an eye on your “audience”</a:t>
            </a:r>
          </a:p>
          <a:p>
            <a:pPr lvl="1"/>
            <a:r>
              <a:rPr lang="en-US" dirty="0" smtClean="0"/>
              <a:t>Watch for signs that they don</a:t>
            </a:r>
            <a:r>
              <a:rPr lang="fr-FR" dirty="0" smtClean="0"/>
              <a:t>’</a:t>
            </a:r>
            <a:r>
              <a:rPr lang="en-US" dirty="0" smtClean="0"/>
              <a:t>t understand, or concentration is lapsing</a:t>
            </a:r>
          </a:p>
          <a:p>
            <a:pPr lvl="1"/>
            <a:endParaRPr lang="en-US" dirty="0"/>
          </a:p>
          <a:p>
            <a:r>
              <a:rPr lang="en-US" dirty="0" smtClean="0"/>
              <a:t>Try and be flexible – adapting your session to suit the group as you go if possible</a:t>
            </a:r>
          </a:p>
          <a:p>
            <a:endParaRPr lang="en-US" dirty="0"/>
          </a:p>
          <a:p>
            <a:pPr lvl="1"/>
            <a:r>
              <a:rPr lang="en-US" dirty="0" smtClean="0"/>
              <a:t>How can you assess where your trainees are during your session  /course?</a:t>
            </a:r>
            <a:endParaRPr lang="en-US" dirty="0"/>
          </a:p>
          <a:p>
            <a:pPr lvl="1"/>
            <a:endParaRPr lang="en-US" dirty="0"/>
          </a:p>
          <a:p>
            <a:r>
              <a:rPr lang="en-US" dirty="0" err="1" smtClean="0"/>
              <a:t>Practicals</a:t>
            </a:r>
            <a:r>
              <a:rPr lang="en-US" dirty="0" smtClean="0"/>
              <a:t> – can be useful to have someone at the back of the room !</a:t>
            </a:r>
          </a:p>
        </p:txBody>
      </p:sp>
    </p:spTree>
    <p:extLst>
      <p:ext uri="{BB962C8B-B14F-4D97-AF65-F5344CB8AC3E}">
        <p14:creationId xmlns:p14="http://schemas.microsoft.com/office/powerpoint/2010/main" val="8086849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Reflective practice</a:t>
            </a:r>
            <a:endParaRPr lang="en-US" dirty="0"/>
          </a:p>
        </p:txBody>
      </p:sp>
      <p:sp>
        <p:nvSpPr>
          <p:cNvPr id="3" name="Content Placeholder 2"/>
          <p:cNvSpPr>
            <a:spLocks noGrp="1"/>
          </p:cNvSpPr>
          <p:nvPr>
            <p:ph idx="1"/>
          </p:nvPr>
        </p:nvSpPr>
        <p:spPr/>
        <p:txBody>
          <a:bodyPr/>
          <a:lstStyle/>
          <a:p>
            <a:r>
              <a:rPr lang="en-US" dirty="0" smtClean="0"/>
              <a:t>After you have completed a session:</a:t>
            </a:r>
          </a:p>
          <a:p>
            <a:endParaRPr lang="en-US" dirty="0"/>
          </a:p>
          <a:p>
            <a:pPr lvl="1"/>
            <a:r>
              <a:rPr lang="en-US" dirty="0" smtClean="0"/>
              <a:t>Think about what worked well and what you were not happy with</a:t>
            </a:r>
          </a:p>
          <a:p>
            <a:pPr lvl="1"/>
            <a:r>
              <a:rPr lang="en-US" dirty="0" smtClean="0"/>
              <a:t>Helps you when planning future sessions, whether the same or a different one</a:t>
            </a:r>
          </a:p>
          <a:p>
            <a:pPr lvl="1"/>
            <a:r>
              <a:rPr lang="en-US" dirty="0" smtClean="0"/>
              <a:t>Don</a:t>
            </a:r>
            <a:r>
              <a:rPr lang="fr-FR" dirty="0" smtClean="0"/>
              <a:t>’</a:t>
            </a:r>
            <a:r>
              <a:rPr lang="en-US" dirty="0" smtClean="0"/>
              <a:t>t be too negative – remember </a:t>
            </a:r>
            <a:r>
              <a:rPr lang="en-GB" dirty="0" smtClean="0"/>
              <a:t>groups vary (do think about the environment </a:t>
            </a:r>
            <a:r>
              <a:rPr lang="en-GB" dirty="0" err="1" smtClean="0"/>
              <a:t>etc</a:t>
            </a:r>
            <a:r>
              <a:rPr lang="en-GB" dirty="0" smtClean="0"/>
              <a:t>)</a:t>
            </a:r>
          </a:p>
          <a:p>
            <a:pPr lvl="1"/>
            <a:r>
              <a:rPr lang="en-GB" dirty="0" smtClean="0"/>
              <a:t>Where does you feedback come from?</a:t>
            </a:r>
          </a:p>
          <a:p>
            <a:pPr lvl="2"/>
            <a:r>
              <a:rPr lang="en-GB" dirty="0" smtClean="0"/>
              <a:t>Self, the room, colleagues and end of course survey</a:t>
            </a:r>
          </a:p>
        </p:txBody>
      </p:sp>
    </p:spTree>
    <p:extLst>
      <p:ext uri="{BB962C8B-B14F-4D97-AF65-F5344CB8AC3E}">
        <p14:creationId xmlns:p14="http://schemas.microsoft.com/office/powerpoint/2010/main" val="29894092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Post-course collection of feedback</a:t>
            </a:r>
            <a:endParaRPr lang="en-US" dirty="0"/>
          </a:p>
        </p:txBody>
      </p:sp>
      <p:sp>
        <p:nvSpPr>
          <p:cNvPr id="3" name="Content Placeholder 2"/>
          <p:cNvSpPr>
            <a:spLocks noGrp="1"/>
          </p:cNvSpPr>
          <p:nvPr>
            <p:ph idx="1"/>
          </p:nvPr>
        </p:nvSpPr>
        <p:spPr/>
        <p:txBody>
          <a:bodyPr/>
          <a:lstStyle/>
          <a:p>
            <a:r>
              <a:rPr lang="en-US" dirty="0" smtClean="0"/>
              <a:t>Feedback from trainees can be very useful</a:t>
            </a:r>
          </a:p>
          <a:p>
            <a:pPr lvl="1"/>
            <a:r>
              <a:rPr lang="en-US" dirty="0" smtClean="0"/>
              <a:t>Keep surveys short</a:t>
            </a:r>
          </a:p>
          <a:p>
            <a:pPr lvl="1"/>
            <a:r>
              <a:rPr lang="en-US" dirty="0" smtClean="0"/>
              <a:t>Think about your reasons for collecting the information and what you need to collect</a:t>
            </a:r>
          </a:p>
          <a:p>
            <a:pPr lvl="1"/>
            <a:r>
              <a:rPr lang="en-US" dirty="0" smtClean="0"/>
              <a:t>Mixture of closed and open questions</a:t>
            </a:r>
          </a:p>
          <a:p>
            <a:pPr lvl="1"/>
            <a:r>
              <a:rPr lang="en-US" dirty="0" smtClean="0"/>
              <a:t>Think about who will have access to the results – do you need to moderate?</a:t>
            </a:r>
            <a:endParaRPr lang="en-US" dirty="0"/>
          </a:p>
          <a:p>
            <a:endParaRPr lang="en-US" dirty="0" smtClean="0"/>
          </a:p>
          <a:p>
            <a:r>
              <a:rPr lang="en-US" dirty="0" smtClean="0"/>
              <a:t>You should always review your feedback along with your own reflections</a:t>
            </a:r>
          </a:p>
        </p:txBody>
      </p:sp>
    </p:spTree>
    <p:extLst>
      <p:ext uri="{BB962C8B-B14F-4D97-AF65-F5344CB8AC3E}">
        <p14:creationId xmlns:p14="http://schemas.microsoft.com/office/powerpoint/2010/main" val="3632999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End of day 1</a:t>
            </a:r>
            <a:endParaRPr lang="en-US" dirty="0"/>
          </a:p>
        </p:txBody>
      </p:sp>
      <p:sp>
        <p:nvSpPr>
          <p:cNvPr id="6" name="Subtitle 5"/>
          <p:cNvSpPr>
            <a:spLocks noGrp="1"/>
          </p:cNvSpPr>
          <p:nvPr>
            <p:ph type="subTitle" idx="1"/>
          </p:nvPr>
        </p:nvSpPr>
        <p:spPr/>
        <p:txBody>
          <a:bodyPr/>
          <a:lstStyle/>
          <a:p>
            <a:endParaRPr lang="en-US"/>
          </a:p>
        </p:txBody>
      </p:sp>
      <p:sp>
        <p:nvSpPr>
          <p:cNvPr id="4" name="Slide Number Placeholder 3"/>
          <p:cNvSpPr>
            <a:spLocks noGrp="1"/>
          </p:cNvSpPr>
          <p:nvPr>
            <p:ph type="sldNum" sz="quarter" idx="4294967295"/>
          </p:nvPr>
        </p:nvSpPr>
        <p:spPr>
          <a:xfrm>
            <a:off x="0" y="6375400"/>
            <a:ext cx="304800" cy="228600"/>
          </a:xfrm>
        </p:spPr>
        <p:txBody>
          <a:bodyPr/>
          <a:lstStyle/>
          <a:p>
            <a:fld id="{B1D4C86A-FF62-974A-BC13-EADB07584336}" type="slidenum">
              <a:rPr lang="de-DE" smtClean="0"/>
              <a:pPr/>
              <a:t>37</a:t>
            </a:fld>
            <a:endParaRPr lang="de-DE"/>
          </a:p>
        </p:txBody>
      </p:sp>
      <p:pic>
        <p:nvPicPr>
          <p:cNvPr id="7" name="Picture 6" descr="ELIXIR-traini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176" y="5301208"/>
            <a:ext cx="2066584" cy="1556792"/>
          </a:xfrm>
          <a:prstGeom prst="rect">
            <a:avLst/>
          </a:prstGeom>
        </p:spPr>
      </p:pic>
    </p:spTree>
    <p:extLst>
      <p:ext uri="{BB962C8B-B14F-4D97-AF65-F5344CB8AC3E}">
        <p14:creationId xmlns:p14="http://schemas.microsoft.com/office/powerpoint/2010/main" val="225160258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Preparation for tomorrow</a:t>
            </a:r>
            <a:endParaRPr lang="en-US" dirty="0"/>
          </a:p>
        </p:txBody>
      </p:sp>
      <p:sp>
        <p:nvSpPr>
          <p:cNvPr id="3" name="Content Placeholder 2"/>
          <p:cNvSpPr>
            <a:spLocks noGrp="1"/>
          </p:cNvSpPr>
          <p:nvPr>
            <p:ph idx="1"/>
          </p:nvPr>
        </p:nvSpPr>
        <p:spPr/>
        <p:txBody>
          <a:bodyPr/>
          <a:lstStyle/>
          <a:p>
            <a:r>
              <a:rPr lang="en-US" dirty="0" smtClean="0"/>
              <a:t>Prepare a three minute presentation on a topic of your choice</a:t>
            </a:r>
          </a:p>
          <a:p>
            <a:pPr lvl="1"/>
            <a:endParaRPr lang="en-US" dirty="0" smtClean="0"/>
          </a:p>
          <a:p>
            <a:pPr lvl="1"/>
            <a:r>
              <a:rPr lang="en-US" dirty="0" smtClean="0"/>
              <a:t>Aim for the presentation and one learning outcome (this should be one of the first things you tell us).</a:t>
            </a:r>
          </a:p>
          <a:p>
            <a:pPr lvl="1"/>
            <a:r>
              <a:rPr lang="en-US" dirty="0" smtClean="0"/>
              <a:t>You can present in any format you wish.</a:t>
            </a:r>
          </a:p>
          <a:p>
            <a:pPr lvl="1"/>
            <a:r>
              <a:rPr lang="en-US" dirty="0" smtClean="0"/>
              <a:t>Be prepared to deliver this to a small group and to the whole group.</a:t>
            </a:r>
          </a:p>
          <a:p>
            <a:pPr lvl="1"/>
            <a:r>
              <a:rPr lang="en-US" dirty="0" smtClean="0"/>
              <a:t>Be prepared to both give and receive feedback and act upon it.</a:t>
            </a:r>
          </a:p>
          <a:p>
            <a:pPr lvl="1"/>
            <a:endParaRPr lang="en-US" dirty="0" smtClean="0"/>
          </a:p>
          <a:p>
            <a:pPr lvl="1"/>
            <a:endParaRPr lang="en-US" dirty="0"/>
          </a:p>
          <a:p>
            <a:pPr lvl="1"/>
            <a:endParaRPr lang="en-US" dirty="0"/>
          </a:p>
        </p:txBody>
      </p:sp>
      <p:sp>
        <p:nvSpPr>
          <p:cNvPr id="4" name="Slide Number Placeholder 3"/>
          <p:cNvSpPr>
            <a:spLocks noGrp="1"/>
          </p:cNvSpPr>
          <p:nvPr>
            <p:ph type="sldNum" sz="quarter" idx="10"/>
          </p:nvPr>
        </p:nvSpPr>
        <p:spPr/>
        <p:txBody>
          <a:bodyPr/>
          <a:lstStyle/>
          <a:p>
            <a:fld id="{B1D4C86A-FF62-974A-BC13-EADB07584336}" type="slidenum">
              <a:rPr lang="de-DE" smtClean="0"/>
              <a:pPr/>
              <a:t>38</a:t>
            </a:fld>
            <a:endParaRPr lang="de-DE"/>
          </a:p>
        </p:txBody>
      </p:sp>
    </p:spTree>
    <p:extLst>
      <p:ext uri="{BB962C8B-B14F-4D97-AF65-F5344CB8AC3E}">
        <p14:creationId xmlns:p14="http://schemas.microsoft.com/office/powerpoint/2010/main" val="30805883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Day 2 : Putting the principles into practice</a:t>
            </a:r>
            <a:endParaRPr lang="en-US" dirty="0"/>
          </a:p>
        </p:txBody>
      </p:sp>
      <p:sp>
        <p:nvSpPr>
          <p:cNvPr id="6" name="Subtitle 5"/>
          <p:cNvSpPr>
            <a:spLocks noGrp="1"/>
          </p:cNvSpPr>
          <p:nvPr>
            <p:ph type="subTitle" idx="1"/>
          </p:nvPr>
        </p:nvSpPr>
        <p:spPr/>
        <p:txBody>
          <a:bodyPr/>
          <a:lstStyle/>
          <a:p>
            <a:endParaRPr lang="en-US"/>
          </a:p>
        </p:txBody>
      </p:sp>
      <p:sp>
        <p:nvSpPr>
          <p:cNvPr id="4" name="Slide Number Placeholder 3"/>
          <p:cNvSpPr>
            <a:spLocks noGrp="1"/>
          </p:cNvSpPr>
          <p:nvPr>
            <p:ph type="sldNum" sz="quarter" idx="4294967295"/>
          </p:nvPr>
        </p:nvSpPr>
        <p:spPr>
          <a:xfrm>
            <a:off x="0" y="6375400"/>
            <a:ext cx="304800" cy="228600"/>
          </a:xfrm>
        </p:spPr>
        <p:txBody>
          <a:bodyPr/>
          <a:lstStyle/>
          <a:p>
            <a:fld id="{B1D4C86A-FF62-974A-BC13-EADB07584336}" type="slidenum">
              <a:rPr lang="de-DE" smtClean="0"/>
              <a:pPr/>
              <a:t>39</a:t>
            </a:fld>
            <a:endParaRPr lang="de-DE"/>
          </a:p>
        </p:txBody>
      </p:sp>
      <p:pic>
        <p:nvPicPr>
          <p:cNvPr id="7" name="Picture 6" descr="ELIXIR-traini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176" y="5301208"/>
            <a:ext cx="2066584" cy="1556792"/>
          </a:xfrm>
          <a:prstGeom prst="rect">
            <a:avLst/>
          </a:prstGeom>
        </p:spPr>
      </p:pic>
    </p:spTree>
    <p:extLst>
      <p:ext uri="{BB962C8B-B14F-4D97-AF65-F5344CB8AC3E}">
        <p14:creationId xmlns:p14="http://schemas.microsoft.com/office/powerpoint/2010/main" val="1468348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 Principles of good training </a:t>
            </a:r>
            <a:endParaRPr lang="en-US" dirty="0"/>
          </a:p>
        </p:txBody>
      </p:sp>
      <p:sp>
        <p:nvSpPr>
          <p:cNvPr id="3" name="Content Placeholder 2"/>
          <p:cNvSpPr>
            <a:spLocks noGrp="1"/>
          </p:cNvSpPr>
          <p:nvPr>
            <p:ph idx="1"/>
          </p:nvPr>
        </p:nvSpPr>
        <p:spPr>
          <a:xfrm>
            <a:off x="533400" y="976746"/>
            <a:ext cx="8153400" cy="4351338"/>
          </a:xfrm>
        </p:spPr>
        <p:txBody>
          <a:bodyPr/>
          <a:lstStyle/>
          <a:p>
            <a:pPr marL="277762" lvl="1" indent="0">
              <a:buNone/>
            </a:pPr>
            <a:endParaRPr lang="en-GB" dirty="0"/>
          </a:p>
          <a:p>
            <a:pPr marL="734962" lvl="1" indent="-457200">
              <a:buFont typeface="+mj-lt"/>
              <a:buAutoNum type="arabicPeriod"/>
            </a:pPr>
            <a:r>
              <a:rPr lang="en-GB" dirty="0" smtClean="0"/>
              <a:t>What </a:t>
            </a:r>
            <a:r>
              <a:rPr lang="en-GB" dirty="0"/>
              <a:t>makes good and bad training?</a:t>
            </a:r>
          </a:p>
          <a:p>
            <a:pPr marL="734962" lvl="1" indent="-457200">
              <a:buFont typeface="+mj-lt"/>
              <a:buAutoNum type="arabicPeriod"/>
            </a:pPr>
            <a:r>
              <a:rPr lang="en-GB" dirty="0" smtClean="0"/>
              <a:t>What makes a </a:t>
            </a:r>
            <a:r>
              <a:rPr lang="en-GB" dirty="0"/>
              <a:t>good trainer? </a:t>
            </a:r>
          </a:p>
          <a:p>
            <a:pPr marL="734962" lvl="1" indent="-457200">
              <a:buFont typeface="+mj-lt"/>
              <a:buAutoNum type="arabicPeriod"/>
            </a:pPr>
            <a:r>
              <a:rPr lang="en-GB" dirty="0" smtClean="0"/>
              <a:t>How do people learn?</a:t>
            </a:r>
            <a:endParaRPr lang="en-GB" dirty="0"/>
          </a:p>
          <a:p>
            <a:pPr marL="734962" lvl="1" indent="-457200">
              <a:buFont typeface="+mj-lt"/>
              <a:buAutoNum type="arabicPeriod"/>
            </a:pPr>
            <a:r>
              <a:rPr lang="en-GB" dirty="0" smtClean="0"/>
              <a:t>What methods work well for learning?</a:t>
            </a:r>
            <a:endParaRPr lang="en-GB" dirty="0"/>
          </a:p>
          <a:p>
            <a:pPr marL="734962" lvl="1" indent="-457200">
              <a:buFont typeface="+mj-lt"/>
              <a:buAutoNum type="arabicPeriod"/>
            </a:pPr>
            <a:r>
              <a:rPr lang="en-GB" dirty="0" smtClean="0"/>
              <a:t>Designing a training session - learning aims and objectives.</a:t>
            </a:r>
          </a:p>
          <a:p>
            <a:pPr marL="734962" lvl="1" indent="-457200">
              <a:buFont typeface="+mj-lt"/>
              <a:buAutoNum type="arabicPeriod"/>
            </a:pPr>
            <a:r>
              <a:rPr lang="en-GB" dirty="0" smtClean="0"/>
              <a:t>Developing training materials (and finding them!)</a:t>
            </a:r>
          </a:p>
          <a:p>
            <a:pPr marL="734962" lvl="1" indent="-457200">
              <a:buFont typeface="+mj-lt"/>
              <a:buAutoNum type="arabicPeriod"/>
              <a:tabLst>
                <a:tab pos="357188" algn="l"/>
              </a:tabLst>
            </a:pPr>
            <a:r>
              <a:rPr lang="en-GB" dirty="0" smtClean="0"/>
              <a:t>Feedback / assessment  </a:t>
            </a:r>
            <a:r>
              <a:rPr lang="en-GB" dirty="0"/>
              <a:t>- how to get it, what to do with it</a:t>
            </a:r>
          </a:p>
          <a:p>
            <a:pPr marL="734962" lvl="1" indent="-457200">
              <a:buFont typeface="+mj-lt"/>
              <a:buAutoNum type="arabicPeriod"/>
            </a:pPr>
            <a:r>
              <a:rPr lang="en-GB" dirty="0" smtClean="0"/>
              <a:t>Summary of day 1</a:t>
            </a:r>
            <a:endParaRPr lang="en-GB" dirty="0"/>
          </a:p>
          <a:p>
            <a:pPr marL="457200" indent="-457200">
              <a:buFont typeface="+mj-lt"/>
              <a:buAutoNum type="arabicPeriod"/>
            </a:pPr>
            <a:endParaRPr lang="en-GB" dirty="0"/>
          </a:p>
          <a:p>
            <a:pPr marL="457200" indent="-457200">
              <a:buFont typeface="+mj-lt"/>
              <a:buAutoNum type="arabicPeriod"/>
            </a:pPr>
            <a:endParaRPr lang="en-US" dirty="0"/>
          </a:p>
        </p:txBody>
      </p:sp>
    </p:spTree>
    <p:extLst>
      <p:ext uri="{BB962C8B-B14F-4D97-AF65-F5344CB8AC3E}">
        <p14:creationId xmlns:p14="http://schemas.microsoft.com/office/powerpoint/2010/main" val="21761379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challenges today</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Deliver a short session and act on feedback provided.</a:t>
            </a:r>
          </a:p>
          <a:p>
            <a:pPr marL="457200" indent="-457200">
              <a:buFont typeface="+mj-lt"/>
              <a:buAutoNum type="arabicPeriod"/>
            </a:pPr>
            <a:endParaRPr lang="en-US" dirty="0"/>
          </a:p>
          <a:p>
            <a:pPr marL="457200" indent="-457200">
              <a:buFont typeface="+mj-lt"/>
              <a:buAutoNum type="arabicPeriod"/>
            </a:pPr>
            <a:r>
              <a:rPr lang="en-US" dirty="0" smtClean="0"/>
              <a:t>Expand a session idea up to a longer session</a:t>
            </a:r>
          </a:p>
          <a:p>
            <a:pPr marL="457200" indent="-457200">
              <a:buFont typeface="+mj-lt"/>
              <a:buAutoNum type="arabicPeriod"/>
            </a:pPr>
            <a:endParaRPr lang="en-US" dirty="0"/>
          </a:p>
          <a:p>
            <a:pPr marL="457200" indent="-457200">
              <a:buFont typeface="+mj-lt"/>
              <a:buAutoNum type="arabicPeriod"/>
            </a:pPr>
            <a:r>
              <a:rPr lang="en-US" dirty="0" smtClean="0"/>
              <a:t>Consider the practical aspects of running this session - design a trainer checklist </a:t>
            </a:r>
            <a:endParaRPr lang="en-US" dirty="0"/>
          </a:p>
        </p:txBody>
      </p:sp>
      <p:sp>
        <p:nvSpPr>
          <p:cNvPr id="4" name="Slide Number Placeholder 3"/>
          <p:cNvSpPr>
            <a:spLocks noGrp="1"/>
          </p:cNvSpPr>
          <p:nvPr>
            <p:ph type="sldNum" sz="quarter" idx="10"/>
          </p:nvPr>
        </p:nvSpPr>
        <p:spPr/>
        <p:txBody>
          <a:bodyPr/>
          <a:lstStyle/>
          <a:p>
            <a:fld id="{B1D4C86A-FF62-974A-BC13-EADB07584336}" type="slidenum">
              <a:rPr lang="de-DE" smtClean="0"/>
              <a:pPr/>
              <a:t>40</a:t>
            </a:fld>
            <a:endParaRPr lang="de-DE"/>
          </a:p>
        </p:txBody>
      </p:sp>
    </p:spTree>
    <p:extLst>
      <p:ext uri="{BB962C8B-B14F-4D97-AF65-F5344CB8AC3E}">
        <p14:creationId xmlns:p14="http://schemas.microsoft.com/office/powerpoint/2010/main" val="6267261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 1 - am</a:t>
            </a:r>
            <a:endParaRPr lang="en-US" dirty="0"/>
          </a:p>
        </p:txBody>
      </p:sp>
      <p:sp>
        <p:nvSpPr>
          <p:cNvPr id="3" name="Content Placeholder 2"/>
          <p:cNvSpPr>
            <a:spLocks noGrp="1"/>
          </p:cNvSpPr>
          <p:nvPr>
            <p:ph idx="1"/>
          </p:nvPr>
        </p:nvSpPr>
        <p:spPr/>
        <p:txBody>
          <a:bodyPr/>
          <a:lstStyle/>
          <a:p>
            <a:r>
              <a:rPr lang="en-US" dirty="0" smtClean="0"/>
              <a:t>You will be split into groups of 3</a:t>
            </a:r>
          </a:p>
          <a:p>
            <a:r>
              <a:rPr lang="en-US" dirty="0" smtClean="0"/>
              <a:t>Make sure your group has a laptop and a phone which can record video</a:t>
            </a:r>
          </a:p>
          <a:p>
            <a:r>
              <a:rPr lang="en-US" dirty="0" smtClean="0"/>
              <a:t>You need to each deliver your 3 minute session to the others</a:t>
            </a:r>
          </a:p>
          <a:p>
            <a:pPr lvl="1"/>
            <a:r>
              <a:rPr lang="en-US" dirty="0" smtClean="0"/>
              <a:t>One person delivers the session</a:t>
            </a:r>
          </a:p>
          <a:p>
            <a:pPr lvl="1"/>
            <a:r>
              <a:rPr lang="en-US" dirty="0" smtClean="0"/>
              <a:t>One person records on the phone</a:t>
            </a:r>
          </a:p>
          <a:p>
            <a:pPr lvl="1"/>
            <a:r>
              <a:rPr lang="en-US" dirty="0" smtClean="0"/>
              <a:t>One person notes down comments real-time</a:t>
            </a:r>
            <a:endParaRPr lang="en-US" dirty="0"/>
          </a:p>
          <a:p>
            <a:r>
              <a:rPr lang="en-US" dirty="0" smtClean="0"/>
              <a:t>You then provide feedback to each individual, and give your own comment on your delivery</a:t>
            </a:r>
          </a:p>
          <a:p>
            <a:r>
              <a:rPr lang="en-US" dirty="0" smtClean="0"/>
              <a:t>You then have time to revise your session, before delivering to the whole group.</a:t>
            </a:r>
          </a:p>
        </p:txBody>
      </p:sp>
      <p:sp>
        <p:nvSpPr>
          <p:cNvPr id="4" name="Slide Number Placeholder 3"/>
          <p:cNvSpPr>
            <a:spLocks noGrp="1"/>
          </p:cNvSpPr>
          <p:nvPr>
            <p:ph type="sldNum" sz="quarter" idx="10"/>
          </p:nvPr>
        </p:nvSpPr>
        <p:spPr/>
        <p:txBody>
          <a:bodyPr/>
          <a:lstStyle/>
          <a:p>
            <a:fld id="{B1D4C86A-FF62-974A-BC13-EADB07584336}" type="slidenum">
              <a:rPr lang="de-DE" smtClean="0"/>
              <a:pPr/>
              <a:t>41</a:t>
            </a:fld>
            <a:endParaRPr lang="de-DE"/>
          </a:p>
        </p:txBody>
      </p:sp>
    </p:spTree>
    <p:extLst>
      <p:ext uri="{BB962C8B-B14F-4D97-AF65-F5344CB8AC3E}">
        <p14:creationId xmlns:p14="http://schemas.microsoft.com/office/powerpoint/2010/main" val="35447614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 2 - pm</a:t>
            </a:r>
            <a:endParaRPr lang="en-US" dirty="0"/>
          </a:p>
        </p:txBody>
      </p:sp>
      <p:sp>
        <p:nvSpPr>
          <p:cNvPr id="3" name="Content Placeholder 2"/>
          <p:cNvSpPr>
            <a:spLocks noGrp="1"/>
          </p:cNvSpPr>
          <p:nvPr>
            <p:ph idx="1"/>
          </p:nvPr>
        </p:nvSpPr>
        <p:spPr/>
        <p:txBody>
          <a:bodyPr/>
          <a:lstStyle/>
          <a:p>
            <a:r>
              <a:rPr lang="en-US" dirty="0" smtClean="0"/>
              <a:t>In your group…</a:t>
            </a:r>
          </a:p>
          <a:p>
            <a:r>
              <a:rPr lang="en-US" dirty="0" smtClean="0"/>
              <a:t>Take one session idea and expand to a “real” training session</a:t>
            </a:r>
          </a:p>
          <a:p>
            <a:r>
              <a:rPr lang="en-US" dirty="0" smtClean="0"/>
              <a:t> You will need to:</a:t>
            </a:r>
          </a:p>
          <a:p>
            <a:pPr lvl="1"/>
            <a:r>
              <a:rPr lang="en-US" dirty="0" smtClean="0"/>
              <a:t>Identify target audience</a:t>
            </a:r>
          </a:p>
          <a:p>
            <a:pPr lvl="1"/>
            <a:r>
              <a:rPr lang="en-US" dirty="0" smtClean="0"/>
              <a:t>Session structure (include indicative content, length, breakdown and timings)</a:t>
            </a:r>
          </a:p>
          <a:p>
            <a:pPr lvl="1"/>
            <a:r>
              <a:rPr lang="en-US" dirty="0" smtClean="0"/>
              <a:t>Learning objectives</a:t>
            </a:r>
          </a:p>
          <a:p>
            <a:pPr lvl="1"/>
            <a:r>
              <a:rPr lang="en-US" dirty="0" smtClean="0"/>
              <a:t>Learning activities  </a:t>
            </a:r>
          </a:p>
          <a:p>
            <a:pPr lvl="1"/>
            <a:r>
              <a:rPr lang="en-US" dirty="0" smtClean="0"/>
              <a:t>Suggest how you will assess trainee progress</a:t>
            </a:r>
          </a:p>
          <a:p>
            <a:pPr lvl="1"/>
            <a:r>
              <a:rPr lang="en-US" dirty="0" smtClean="0"/>
              <a:t>Tell us anything else you think we need to know….</a:t>
            </a:r>
          </a:p>
          <a:p>
            <a:r>
              <a:rPr lang="en-US" dirty="0" smtClean="0"/>
              <a:t>Deliver a 5 minute presentation on your session - sell it to us!</a:t>
            </a:r>
            <a:endParaRPr lang="en-US" dirty="0"/>
          </a:p>
        </p:txBody>
      </p:sp>
      <p:sp>
        <p:nvSpPr>
          <p:cNvPr id="4" name="Slide Number Placeholder 3"/>
          <p:cNvSpPr>
            <a:spLocks noGrp="1"/>
          </p:cNvSpPr>
          <p:nvPr>
            <p:ph type="sldNum" sz="quarter" idx="10"/>
          </p:nvPr>
        </p:nvSpPr>
        <p:spPr/>
        <p:txBody>
          <a:bodyPr/>
          <a:lstStyle/>
          <a:p>
            <a:fld id="{B1D4C86A-FF62-974A-BC13-EADB07584336}" type="slidenum">
              <a:rPr lang="de-DE" smtClean="0"/>
              <a:pPr/>
              <a:t>42</a:t>
            </a:fld>
            <a:endParaRPr lang="de-DE"/>
          </a:p>
        </p:txBody>
      </p:sp>
    </p:spTree>
    <p:extLst>
      <p:ext uri="{BB962C8B-B14F-4D97-AF65-F5344CB8AC3E}">
        <p14:creationId xmlns:p14="http://schemas.microsoft.com/office/powerpoint/2010/main" val="12559470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 3 - pm</a:t>
            </a:r>
            <a:endParaRPr lang="en-US" dirty="0"/>
          </a:p>
        </p:txBody>
      </p:sp>
      <p:sp>
        <p:nvSpPr>
          <p:cNvPr id="3" name="Content Placeholder 2"/>
          <p:cNvSpPr>
            <a:spLocks noGrp="1"/>
          </p:cNvSpPr>
          <p:nvPr>
            <p:ph idx="1"/>
          </p:nvPr>
        </p:nvSpPr>
        <p:spPr/>
        <p:txBody>
          <a:bodyPr/>
          <a:lstStyle/>
          <a:p>
            <a:r>
              <a:rPr lang="en-US" dirty="0" smtClean="0"/>
              <a:t>Based on your session design, write a trainer checklist listing all requirements / considerations to run this session</a:t>
            </a:r>
          </a:p>
          <a:p>
            <a:pPr lvl="1"/>
            <a:endParaRPr lang="en-US" dirty="0" smtClean="0"/>
          </a:p>
          <a:p>
            <a:pPr lvl="1"/>
            <a:r>
              <a:rPr lang="en-US" dirty="0" smtClean="0"/>
              <a:t>What resources do you need?</a:t>
            </a:r>
          </a:p>
          <a:p>
            <a:pPr lvl="1"/>
            <a:r>
              <a:rPr lang="en-US" dirty="0" smtClean="0"/>
              <a:t>What environment do you want to teach in?</a:t>
            </a:r>
          </a:p>
          <a:p>
            <a:pPr lvl="1"/>
            <a:r>
              <a:rPr lang="en-US" dirty="0" smtClean="0"/>
              <a:t>What support / help do you need onsite?</a:t>
            </a:r>
          </a:p>
          <a:p>
            <a:pPr lvl="1"/>
            <a:endParaRPr lang="en-US" dirty="0"/>
          </a:p>
          <a:p>
            <a:r>
              <a:rPr lang="en-US" dirty="0" smtClean="0"/>
              <a:t>Write individual elements on post-its - we’ll then post up together and discuss.</a:t>
            </a:r>
            <a:endParaRPr lang="en-US" dirty="0"/>
          </a:p>
        </p:txBody>
      </p:sp>
      <p:sp>
        <p:nvSpPr>
          <p:cNvPr id="4" name="Slide Number Placeholder 3"/>
          <p:cNvSpPr>
            <a:spLocks noGrp="1"/>
          </p:cNvSpPr>
          <p:nvPr>
            <p:ph type="sldNum" sz="quarter" idx="10"/>
          </p:nvPr>
        </p:nvSpPr>
        <p:spPr/>
        <p:txBody>
          <a:bodyPr/>
          <a:lstStyle/>
          <a:p>
            <a:fld id="{B1D4C86A-FF62-974A-BC13-EADB07584336}" type="slidenum">
              <a:rPr lang="de-DE" smtClean="0"/>
              <a:pPr/>
              <a:t>43</a:t>
            </a:fld>
            <a:endParaRPr lang="de-DE"/>
          </a:p>
        </p:txBody>
      </p:sp>
    </p:spTree>
    <p:extLst>
      <p:ext uri="{BB962C8B-B14F-4D97-AF65-F5344CB8AC3E}">
        <p14:creationId xmlns:p14="http://schemas.microsoft.com/office/powerpoint/2010/main" val="21175101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Final discussion</a:t>
            </a:r>
            <a:endParaRPr lang="en-US" dirty="0"/>
          </a:p>
        </p:txBody>
      </p:sp>
      <p:sp>
        <p:nvSpPr>
          <p:cNvPr id="6" name="Subtitle 5"/>
          <p:cNvSpPr>
            <a:spLocks noGrp="1"/>
          </p:cNvSpPr>
          <p:nvPr>
            <p:ph type="subTitle" idx="1"/>
          </p:nvPr>
        </p:nvSpPr>
        <p:spPr/>
        <p:txBody>
          <a:bodyPr/>
          <a:lstStyle/>
          <a:p>
            <a:endParaRPr lang="en-US"/>
          </a:p>
        </p:txBody>
      </p:sp>
      <p:sp>
        <p:nvSpPr>
          <p:cNvPr id="4" name="Slide Number Placeholder 3"/>
          <p:cNvSpPr>
            <a:spLocks noGrp="1"/>
          </p:cNvSpPr>
          <p:nvPr>
            <p:ph type="sldNum" sz="quarter" idx="4294967295"/>
          </p:nvPr>
        </p:nvSpPr>
        <p:spPr>
          <a:xfrm>
            <a:off x="0" y="6375400"/>
            <a:ext cx="304800" cy="228600"/>
          </a:xfrm>
        </p:spPr>
        <p:txBody>
          <a:bodyPr/>
          <a:lstStyle/>
          <a:p>
            <a:fld id="{B1D4C86A-FF62-974A-BC13-EADB07584336}" type="slidenum">
              <a:rPr lang="de-DE" smtClean="0"/>
              <a:pPr/>
              <a:t>44</a:t>
            </a:fld>
            <a:endParaRPr lang="de-DE"/>
          </a:p>
        </p:txBody>
      </p:sp>
      <p:pic>
        <p:nvPicPr>
          <p:cNvPr id="7" name="Picture 6" descr="ELIXIR-traini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176" y="5301208"/>
            <a:ext cx="2066584" cy="1556792"/>
          </a:xfrm>
          <a:prstGeom prst="rect">
            <a:avLst/>
          </a:prstGeom>
        </p:spPr>
      </p:pic>
    </p:spTree>
    <p:extLst>
      <p:ext uri="{BB962C8B-B14F-4D97-AF65-F5344CB8AC3E}">
        <p14:creationId xmlns:p14="http://schemas.microsoft.com/office/powerpoint/2010/main" val="22973895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questions…</a:t>
            </a:r>
            <a:endParaRPr lang="en-US" dirty="0"/>
          </a:p>
        </p:txBody>
      </p:sp>
      <p:sp>
        <p:nvSpPr>
          <p:cNvPr id="3" name="Content Placeholder 2"/>
          <p:cNvSpPr>
            <a:spLocks noGrp="1"/>
          </p:cNvSpPr>
          <p:nvPr>
            <p:ph idx="1"/>
          </p:nvPr>
        </p:nvSpPr>
        <p:spPr/>
        <p:txBody>
          <a:bodyPr/>
          <a:lstStyle/>
          <a:p>
            <a:r>
              <a:rPr lang="en-US" dirty="0" smtClean="0"/>
              <a:t>Have your initial expectations been met?</a:t>
            </a:r>
          </a:p>
          <a:p>
            <a:r>
              <a:rPr lang="en-US" dirty="0" smtClean="0"/>
              <a:t>What one thing have you learned that you were not expecting?</a:t>
            </a:r>
            <a:endParaRPr lang="en-US" dirty="0"/>
          </a:p>
        </p:txBody>
      </p:sp>
      <p:sp>
        <p:nvSpPr>
          <p:cNvPr id="4" name="Slide Number Placeholder 3"/>
          <p:cNvSpPr>
            <a:spLocks noGrp="1"/>
          </p:cNvSpPr>
          <p:nvPr>
            <p:ph type="sldNum" sz="quarter" idx="10"/>
          </p:nvPr>
        </p:nvSpPr>
        <p:spPr/>
        <p:txBody>
          <a:bodyPr/>
          <a:lstStyle/>
          <a:p>
            <a:fld id="{B1D4C86A-FF62-974A-BC13-EADB07584336}" type="slidenum">
              <a:rPr lang="de-DE" smtClean="0"/>
              <a:pPr/>
              <a:t>45</a:t>
            </a:fld>
            <a:endParaRPr lang="de-DE"/>
          </a:p>
        </p:txBody>
      </p:sp>
    </p:spTree>
    <p:extLst>
      <p:ext uri="{BB962C8B-B14F-4D97-AF65-F5344CB8AC3E}">
        <p14:creationId xmlns:p14="http://schemas.microsoft.com/office/powerpoint/2010/main" val="1597804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0"/>
          </p:nvPr>
        </p:nvSpPr>
        <p:spPr/>
        <p:txBody>
          <a:bodyPr/>
          <a:lstStyle/>
          <a:p>
            <a:fld id="{B1D4C86A-FF62-974A-BC13-EADB07584336}" type="slidenum">
              <a:rPr lang="de-DE" smtClean="0"/>
              <a:pPr/>
              <a:t>46</a:t>
            </a:fld>
            <a:endParaRPr lang="de-DE"/>
          </a:p>
        </p:txBody>
      </p:sp>
    </p:spTree>
    <p:extLst>
      <p:ext uri="{BB962C8B-B14F-4D97-AF65-F5344CB8AC3E}">
        <p14:creationId xmlns:p14="http://schemas.microsoft.com/office/powerpoint/2010/main" val="21097118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Limitations / issues for Bioinformatics training</a:t>
            </a:r>
            <a:endParaRPr lang="en-US" dirty="0"/>
          </a:p>
        </p:txBody>
      </p:sp>
      <p:sp>
        <p:nvSpPr>
          <p:cNvPr id="3" name="Content Placeholder 2"/>
          <p:cNvSpPr>
            <a:spLocks noGrp="1"/>
          </p:cNvSpPr>
          <p:nvPr>
            <p:ph idx="1"/>
          </p:nvPr>
        </p:nvSpPr>
        <p:spPr/>
        <p:txBody>
          <a:bodyPr/>
          <a:lstStyle/>
          <a:p>
            <a:r>
              <a:rPr lang="en-US" dirty="0" smtClean="0"/>
              <a:t>Fast changing subject, tools change quickly</a:t>
            </a:r>
          </a:p>
          <a:p>
            <a:pPr lvl="1"/>
            <a:r>
              <a:rPr lang="en-US" dirty="0" smtClean="0"/>
              <a:t>Difficult to use a traditional training approach “click here”</a:t>
            </a:r>
          </a:p>
          <a:p>
            <a:pPr lvl="1"/>
            <a:r>
              <a:rPr lang="en-US" dirty="0" smtClean="0"/>
              <a:t>Need to provide understanding of how tools work, and general idea of what is happening, so if a tool changes, trainees can still use it</a:t>
            </a:r>
          </a:p>
          <a:p>
            <a:pPr lvl="1"/>
            <a:endParaRPr lang="en-US" dirty="0"/>
          </a:p>
          <a:p>
            <a:r>
              <a:rPr lang="en-US" dirty="0" smtClean="0"/>
              <a:t>Example datasets and appropriate exercises</a:t>
            </a:r>
          </a:p>
          <a:p>
            <a:pPr lvl="1"/>
            <a:r>
              <a:rPr lang="en-US" dirty="0" smtClean="0"/>
              <a:t>Either difficult to get datasets, or need to use cut down sets, so not quite so true to life – teaching concepts, not full practical “how to”</a:t>
            </a:r>
          </a:p>
          <a:p>
            <a:pPr lvl="1"/>
            <a:endParaRPr lang="en-US" dirty="0" smtClean="0"/>
          </a:p>
          <a:p>
            <a:pPr lvl="1"/>
            <a:endParaRPr lang="en-US" dirty="0"/>
          </a:p>
          <a:p>
            <a:pPr marL="355536" lvl="1" indent="0">
              <a:buNone/>
            </a:pPr>
            <a:endParaRPr lang="en-US" dirty="0"/>
          </a:p>
        </p:txBody>
      </p:sp>
    </p:spTree>
    <p:extLst>
      <p:ext uri="{BB962C8B-B14F-4D97-AF65-F5344CB8AC3E}">
        <p14:creationId xmlns:p14="http://schemas.microsoft.com/office/powerpoint/2010/main" val="2058079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Planning the course</a:t>
            </a:r>
            <a:endParaRPr lang="en-US" dirty="0"/>
          </a:p>
        </p:txBody>
      </p:sp>
      <p:sp>
        <p:nvSpPr>
          <p:cNvPr id="3" name="Content Placeholder 2"/>
          <p:cNvSpPr>
            <a:spLocks noGrp="1"/>
          </p:cNvSpPr>
          <p:nvPr>
            <p:ph idx="1"/>
          </p:nvPr>
        </p:nvSpPr>
        <p:spPr/>
        <p:txBody>
          <a:bodyPr/>
          <a:lstStyle/>
          <a:p>
            <a:r>
              <a:rPr lang="en-US" dirty="0" smtClean="0"/>
              <a:t>Scientific and “social” elements</a:t>
            </a:r>
          </a:p>
          <a:p>
            <a:pPr lvl="1"/>
            <a:r>
              <a:rPr lang="en-US" dirty="0" smtClean="0"/>
              <a:t>Scientific – in what order will you deliver the various elements of the course content</a:t>
            </a:r>
          </a:p>
          <a:p>
            <a:pPr lvl="1"/>
            <a:r>
              <a:rPr lang="en-US" dirty="0" smtClean="0"/>
              <a:t>Social – coffee and lunch breaks, opportunities for networking</a:t>
            </a:r>
          </a:p>
          <a:p>
            <a:endParaRPr lang="en-US" dirty="0"/>
          </a:p>
          <a:p>
            <a:r>
              <a:rPr lang="en-US" dirty="0" smtClean="0"/>
              <a:t>How long do you have to deliver the course ?</a:t>
            </a:r>
          </a:p>
          <a:p>
            <a:pPr lvl="1"/>
            <a:r>
              <a:rPr lang="en-US" dirty="0" smtClean="0"/>
              <a:t>How long should your day be ?</a:t>
            </a:r>
          </a:p>
          <a:p>
            <a:pPr marL="355536" lvl="1" indent="0">
              <a:buNone/>
            </a:pPr>
            <a:endParaRPr lang="en-US" dirty="0"/>
          </a:p>
          <a:p>
            <a:r>
              <a:rPr lang="en-US" dirty="0" smtClean="0"/>
              <a:t>Theory </a:t>
            </a:r>
            <a:r>
              <a:rPr lang="en-US" dirty="0" err="1" smtClean="0"/>
              <a:t>vs</a:t>
            </a:r>
            <a:r>
              <a:rPr lang="en-US" dirty="0" smtClean="0"/>
              <a:t> practice</a:t>
            </a:r>
          </a:p>
          <a:p>
            <a:pPr lvl="1"/>
            <a:r>
              <a:rPr lang="en-US" dirty="0" smtClean="0"/>
              <a:t>Even in a very practical course, theoretical explanation session are helpful for scene setting</a:t>
            </a:r>
            <a:endParaRPr lang="en-US" dirty="0"/>
          </a:p>
        </p:txBody>
      </p:sp>
    </p:spTree>
    <p:extLst>
      <p:ext uri="{BB962C8B-B14F-4D97-AF65-F5344CB8AC3E}">
        <p14:creationId xmlns:p14="http://schemas.microsoft.com/office/powerpoint/2010/main" val="24632027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Commonly used sessions</a:t>
            </a:r>
            <a:endParaRPr lang="en-US" dirty="0"/>
          </a:p>
        </p:txBody>
      </p:sp>
      <p:sp>
        <p:nvSpPr>
          <p:cNvPr id="3" name="Content Placeholder 2"/>
          <p:cNvSpPr>
            <a:spLocks noGrp="1"/>
          </p:cNvSpPr>
          <p:nvPr>
            <p:ph idx="1"/>
          </p:nvPr>
        </p:nvSpPr>
        <p:spPr/>
        <p:txBody>
          <a:bodyPr/>
          <a:lstStyle/>
          <a:p>
            <a:r>
              <a:rPr lang="en-US" dirty="0" smtClean="0"/>
              <a:t>Course welcome and introduction</a:t>
            </a:r>
          </a:p>
          <a:p>
            <a:pPr lvl="1"/>
            <a:r>
              <a:rPr lang="en-US" dirty="0" smtClean="0"/>
              <a:t>Welcome your trainees, give any H+S details </a:t>
            </a:r>
            <a:r>
              <a:rPr lang="en-US" dirty="0" err="1" smtClean="0"/>
              <a:t>etc</a:t>
            </a:r>
            <a:endParaRPr lang="en-US" dirty="0" smtClean="0"/>
          </a:p>
          <a:p>
            <a:pPr lvl="1"/>
            <a:r>
              <a:rPr lang="en-US" dirty="0" smtClean="0"/>
              <a:t>Intro to course, aims and expectations</a:t>
            </a:r>
            <a:endParaRPr lang="en-US" dirty="0"/>
          </a:p>
          <a:p>
            <a:endParaRPr lang="en-US" dirty="0" smtClean="0"/>
          </a:p>
          <a:p>
            <a:r>
              <a:rPr lang="en-US" dirty="0" smtClean="0"/>
              <a:t>Start of day </a:t>
            </a:r>
          </a:p>
          <a:p>
            <a:pPr lvl="1"/>
            <a:r>
              <a:rPr lang="en-US" dirty="0" smtClean="0"/>
              <a:t>Brief intro of what is to come, can check everyone is in, all happy </a:t>
            </a:r>
          </a:p>
          <a:p>
            <a:r>
              <a:rPr lang="en-US" dirty="0" smtClean="0"/>
              <a:t>End of day</a:t>
            </a:r>
          </a:p>
          <a:p>
            <a:pPr lvl="1"/>
            <a:r>
              <a:rPr lang="en-US" dirty="0" smtClean="0"/>
              <a:t>Quick recap, again check everyone is ok, good time for discussion</a:t>
            </a:r>
          </a:p>
          <a:p>
            <a:pPr lvl="1"/>
            <a:endParaRPr lang="en-US" dirty="0"/>
          </a:p>
          <a:p>
            <a:r>
              <a:rPr lang="en-US" dirty="0" smtClean="0"/>
              <a:t>Final wrap-up session and feedback collection</a:t>
            </a:r>
          </a:p>
        </p:txBody>
      </p:sp>
    </p:spTree>
    <p:extLst>
      <p:ext uri="{BB962C8B-B14F-4D97-AF65-F5344CB8AC3E}">
        <p14:creationId xmlns:p14="http://schemas.microsoft.com/office/powerpoint/2010/main" val="41615181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you….</a:t>
            </a:r>
            <a:endParaRPr lang="en-US" dirty="0"/>
          </a:p>
        </p:txBody>
      </p:sp>
      <p:sp>
        <p:nvSpPr>
          <p:cNvPr id="3" name="Content Placeholder 2"/>
          <p:cNvSpPr>
            <a:spLocks noGrp="1"/>
          </p:cNvSpPr>
          <p:nvPr>
            <p:ph idx="1"/>
          </p:nvPr>
        </p:nvSpPr>
        <p:spPr/>
        <p:txBody>
          <a:bodyPr/>
          <a:lstStyle/>
          <a:p>
            <a:endParaRPr lang="en-US" dirty="0" smtClean="0"/>
          </a:p>
          <a:p>
            <a:r>
              <a:rPr lang="en-US" dirty="0" smtClean="0"/>
              <a:t>What is your prior experience of delivering teaching / training?</a:t>
            </a:r>
          </a:p>
          <a:p>
            <a:endParaRPr lang="en-US" dirty="0"/>
          </a:p>
          <a:p>
            <a:r>
              <a:rPr lang="en-US" dirty="0" smtClean="0"/>
              <a:t>What are your expectations for this workshop?</a:t>
            </a:r>
            <a:endParaRPr lang="en-US" dirty="0"/>
          </a:p>
        </p:txBody>
      </p:sp>
    </p:spTree>
    <p:extLst>
      <p:ext uri="{BB962C8B-B14F-4D97-AF65-F5344CB8AC3E}">
        <p14:creationId xmlns:p14="http://schemas.microsoft.com/office/powerpoint/2010/main" val="11516712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Lecture – style sessions</a:t>
            </a:r>
            <a:endParaRPr lang="en-US" dirty="0"/>
          </a:p>
        </p:txBody>
      </p:sp>
      <p:sp>
        <p:nvSpPr>
          <p:cNvPr id="3" name="Content Placeholder 2"/>
          <p:cNvSpPr>
            <a:spLocks noGrp="1"/>
          </p:cNvSpPr>
          <p:nvPr>
            <p:ph idx="1"/>
          </p:nvPr>
        </p:nvSpPr>
        <p:spPr/>
        <p:txBody>
          <a:bodyPr/>
          <a:lstStyle/>
          <a:p>
            <a:r>
              <a:rPr lang="en-US" dirty="0" smtClean="0"/>
              <a:t>Death by </a:t>
            </a:r>
            <a:r>
              <a:rPr lang="en-US" dirty="0" err="1" smtClean="0"/>
              <a:t>powerpoint</a:t>
            </a:r>
            <a:r>
              <a:rPr lang="en-US" dirty="0" smtClean="0"/>
              <a:t> is common !</a:t>
            </a:r>
          </a:p>
          <a:p>
            <a:pPr lvl="1"/>
            <a:r>
              <a:rPr lang="en-US" dirty="0" smtClean="0"/>
              <a:t>Try to make slides more interesting if possible</a:t>
            </a:r>
          </a:p>
          <a:p>
            <a:pPr lvl="1"/>
            <a:r>
              <a:rPr lang="en-US" dirty="0" smtClean="0"/>
              <a:t>Don</a:t>
            </a:r>
            <a:r>
              <a:rPr lang="fr-FR" dirty="0" smtClean="0"/>
              <a:t>’</a:t>
            </a:r>
            <a:r>
              <a:rPr lang="en-US" dirty="0" smtClean="0"/>
              <a:t>t necessarily put everything on the slide you are going to say – avoids you reading off your slides!</a:t>
            </a:r>
          </a:p>
          <a:p>
            <a:pPr lvl="1"/>
            <a:r>
              <a:rPr lang="en-US" dirty="0" smtClean="0"/>
              <a:t>Don</a:t>
            </a:r>
            <a:r>
              <a:rPr lang="fr-FR" dirty="0" smtClean="0"/>
              <a:t>’</a:t>
            </a:r>
            <a:r>
              <a:rPr lang="en-US" dirty="0" smtClean="0"/>
              <a:t>t overfill your slides and use at least a 20 point font</a:t>
            </a:r>
          </a:p>
          <a:p>
            <a:pPr lvl="1"/>
            <a:endParaRPr lang="en-US" dirty="0"/>
          </a:p>
          <a:p>
            <a:pPr lvl="1"/>
            <a:r>
              <a:rPr lang="en-US" dirty="0" smtClean="0"/>
              <a:t>Build time in for questions, discussions…..</a:t>
            </a:r>
          </a:p>
          <a:p>
            <a:pPr lvl="1"/>
            <a:endParaRPr lang="en-US" dirty="0"/>
          </a:p>
        </p:txBody>
      </p:sp>
    </p:spTree>
    <p:extLst>
      <p:ext uri="{BB962C8B-B14F-4D97-AF65-F5344CB8AC3E}">
        <p14:creationId xmlns:p14="http://schemas.microsoft.com/office/powerpoint/2010/main" val="13901621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Practical sessions</a:t>
            </a:r>
            <a:endParaRPr lang="en-US" dirty="0"/>
          </a:p>
        </p:txBody>
      </p:sp>
      <p:sp>
        <p:nvSpPr>
          <p:cNvPr id="3" name="Content Placeholder 2"/>
          <p:cNvSpPr>
            <a:spLocks noGrp="1"/>
          </p:cNvSpPr>
          <p:nvPr>
            <p:ph idx="1"/>
          </p:nvPr>
        </p:nvSpPr>
        <p:spPr/>
        <p:txBody>
          <a:bodyPr/>
          <a:lstStyle/>
          <a:p>
            <a:r>
              <a:rPr lang="en-US" dirty="0" smtClean="0"/>
              <a:t>Practical handbooks important – guided exercises to follow</a:t>
            </a:r>
          </a:p>
          <a:p>
            <a:pPr lvl="1"/>
            <a:r>
              <a:rPr lang="en-US" dirty="0" smtClean="0"/>
              <a:t>Can start with a demonstration, then into the guided exercise</a:t>
            </a:r>
          </a:p>
          <a:p>
            <a:pPr lvl="1"/>
            <a:r>
              <a:rPr lang="en-US" dirty="0" smtClean="0"/>
              <a:t>Remember not everyone will necessarily go at the same pace</a:t>
            </a:r>
          </a:p>
          <a:p>
            <a:pPr lvl="2"/>
            <a:r>
              <a:rPr lang="en-US" dirty="0" smtClean="0"/>
              <a:t>Extra time in </a:t>
            </a:r>
            <a:r>
              <a:rPr lang="en-US" dirty="0" err="1" smtClean="0"/>
              <a:t>programme</a:t>
            </a:r>
            <a:r>
              <a:rPr lang="en-US" dirty="0" smtClean="0"/>
              <a:t> for people to finish if they wish– </a:t>
            </a:r>
            <a:r>
              <a:rPr lang="en-US" dirty="0" err="1" smtClean="0"/>
              <a:t>eg</a:t>
            </a:r>
            <a:r>
              <a:rPr lang="en-US" dirty="0" smtClean="0"/>
              <a:t> lunchtimes</a:t>
            </a:r>
          </a:p>
          <a:p>
            <a:pPr lvl="2"/>
            <a:r>
              <a:rPr lang="en-US" dirty="0" smtClean="0"/>
              <a:t>Have some extra exercises </a:t>
            </a:r>
            <a:r>
              <a:rPr lang="en-US" dirty="0" err="1" smtClean="0"/>
              <a:t>eg</a:t>
            </a:r>
            <a:r>
              <a:rPr lang="en-US" dirty="0" smtClean="0"/>
              <a:t> problems to solve, for those who finish </a:t>
            </a:r>
          </a:p>
          <a:p>
            <a:r>
              <a:rPr lang="en-US" dirty="0" smtClean="0"/>
              <a:t>Can be difficult deciding how much time to give</a:t>
            </a:r>
          </a:p>
          <a:p>
            <a:r>
              <a:rPr lang="en-US" dirty="0" smtClean="0"/>
              <a:t>Having extra demonstrators in the room to answer queries is very helpful</a:t>
            </a:r>
            <a:endParaRPr lang="en-US" dirty="0"/>
          </a:p>
        </p:txBody>
      </p:sp>
    </p:spTree>
    <p:extLst>
      <p:ext uri="{BB962C8B-B14F-4D97-AF65-F5344CB8AC3E}">
        <p14:creationId xmlns:p14="http://schemas.microsoft.com/office/powerpoint/2010/main" val="23426247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problem solving</a:t>
            </a:r>
            <a:endParaRPr lang="en-US" dirty="0"/>
          </a:p>
        </p:txBody>
      </p:sp>
      <p:sp>
        <p:nvSpPr>
          <p:cNvPr id="3" name="Content Placeholder 2"/>
          <p:cNvSpPr>
            <a:spLocks noGrp="1"/>
          </p:cNvSpPr>
          <p:nvPr>
            <p:ph idx="1"/>
          </p:nvPr>
        </p:nvSpPr>
        <p:spPr/>
        <p:txBody>
          <a:bodyPr/>
          <a:lstStyle/>
          <a:p>
            <a:r>
              <a:rPr lang="en-US" dirty="0" smtClean="0"/>
              <a:t>Can be a good way of getting people talking, can also be a useful way of ascertaining how much people know</a:t>
            </a:r>
          </a:p>
          <a:p>
            <a:pPr lvl="1"/>
            <a:r>
              <a:rPr lang="en-US" dirty="0" err="1" smtClean="0"/>
              <a:t>Eg</a:t>
            </a:r>
            <a:r>
              <a:rPr lang="en-US" dirty="0" smtClean="0"/>
              <a:t> Workflow exercise – what are the steps taken in a </a:t>
            </a:r>
            <a:r>
              <a:rPr lang="en-US" dirty="0" err="1" smtClean="0"/>
              <a:t>metagenomic</a:t>
            </a:r>
            <a:r>
              <a:rPr lang="en-US" dirty="0" smtClean="0"/>
              <a:t> workflow, potential limiting points in this </a:t>
            </a:r>
            <a:r>
              <a:rPr lang="en-US" dirty="0" err="1" smtClean="0"/>
              <a:t>etc</a:t>
            </a:r>
            <a:endParaRPr lang="en-US" dirty="0" smtClean="0"/>
          </a:p>
          <a:p>
            <a:pPr lvl="1"/>
            <a:r>
              <a:rPr lang="en-US" dirty="0" smtClean="0"/>
              <a:t>At the beginning can be useful to get people into the mindset, and help you set the scene for the course</a:t>
            </a:r>
          </a:p>
          <a:p>
            <a:pPr lvl="1"/>
            <a:r>
              <a:rPr lang="en-US" dirty="0" smtClean="0"/>
              <a:t>You can refer back to this session at different points in the course, helping reinforce ideas</a:t>
            </a:r>
          </a:p>
          <a:p>
            <a:r>
              <a:rPr lang="en-US" dirty="0" smtClean="0"/>
              <a:t>Especially useful in sessions where you have a high number of novices in the field</a:t>
            </a:r>
            <a:endParaRPr lang="en-US" dirty="0"/>
          </a:p>
        </p:txBody>
      </p:sp>
    </p:spTree>
    <p:extLst>
      <p:ext uri="{BB962C8B-B14F-4D97-AF65-F5344CB8AC3E}">
        <p14:creationId xmlns:p14="http://schemas.microsoft.com/office/powerpoint/2010/main" val="37374480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descriptors and advertising</a:t>
            </a:r>
            <a:endParaRPr lang="en-US" dirty="0"/>
          </a:p>
        </p:txBody>
      </p:sp>
      <p:sp>
        <p:nvSpPr>
          <p:cNvPr id="3" name="Content Placeholder 2"/>
          <p:cNvSpPr>
            <a:spLocks noGrp="1"/>
          </p:cNvSpPr>
          <p:nvPr>
            <p:ph idx="1"/>
          </p:nvPr>
        </p:nvSpPr>
        <p:spPr/>
        <p:txBody>
          <a:bodyPr/>
          <a:lstStyle/>
          <a:p>
            <a:r>
              <a:rPr lang="en-US" dirty="0" smtClean="0"/>
              <a:t>Keep course descriptors concise, but consider what information people will use to choose a course.</a:t>
            </a:r>
          </a:p>
          <a:p>
            <a:endParaRPr lang="en-US" dirty="0"/>
          </a:p>
          <a:p>
            <a:pPr lvl="1"/>
            <a:r>
              <a:rPr lang="en-US" dirty="0" smtClean="0"/>
              <a:t>List points to include?</a:t>
            </a:r>
          </a:p>
          <a:p>
            <a:pPr lvl="1"/>
            <a:endParaRPr lang="en-US" dirty="0"/>
          </a:p>
          <a:p>
            <a:r>
              <a:rPr lang="en-US" dirty="0" smtClean="0"/>
              <a:t>Make sure it is a true representation of what you will cover, so trainee expectations can be managed / met</a:t>
            </a:r>
          </a:p>
          <a:p>
            <a:endParaRPr lang="en-US" dirty="0"/>
          </a:p>
          <a:p>
            <a:r>
              <a:rPr lang="en-US" dirty="0" smtClean="0"/>
              <a:t>Advertise everywhere you can!</a:t>
            </a:r>
            <a:endParaRPr lang="en-US" dirty="0"/>
          </a:p>
        </p:txBody>
      </p:sp>
    </p:spTree>
    <p:extLst>
      <p:ext uri="{BB962C8B-B14F-4D97-AF65-F5344CB8AC3E}">
        <p14:creationId xmlns:p14="http://schemas.microsoft.com/office/powerpoint/2010/main" val="36452464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en-US" dirty="0"/>
          </a:p>
        </p:txBody>
      </p:sp>
      <p:sp>
        <p:nvSpPr>
          <p:cNvPr id="3" name="Content Placeholder 2"/>
          <p:cNvSpPr>
            <a:spLocks noGrp="1"/>
          </p:cNvSpPr>
          <p:nvPr>
            <p:ph idx="1"/>
          </p:nvPr>
        </p:nvSpPr>
        <p:spPr/>
        <p:txBody>
          <a:bodyPr/>
          <a:lstStyle/>
          <a:p>
            <a:r>
              <a:rPr lang="en-US" dirty="0" smtClean="0"/>
              <a:t>Methods of application can vary – e.g. CV and supporting letters or completion of online form</a:t>
            </a:r>
          </a:p>
          <a:p>
            <a:endParaRPr lang="en-US" dirty="0"/>
          </a:p>
          <a:p>
            <a:r>
              <a:rPr lang="en-US" dirty="0" smtClean="0"/>
              <a:t>You need to decide on your selection criteria </a:t>
            </a:r>
          </a:p>
          <a:p>
            <a:pPr lvl="1"/>
            <a:r>
              <a:rPr lang="en-US" dirty="0" smtClean="0"/>
              <a:t>Be transparent, so if someone queries you, they can be answered.</a:t>
            </a:r>
          </a:p>
          <a:p>
            <a:pPr lvl="1"/>
            <a:r>
              <a:rPr lang="en-US" dirty="0" smtClean="0"/>
              <a:t>Make sure that you can get the information you need for selection from the information you have requested.</a:t>
            </a:r>
          </a:p>
          <a:p>
            <a:pPr lvl="1"/>
            <a:endParaRPr lang="en-US" dirty="0" smtClean="0"/>
          </a:p>
          <a:p>
            <a:r>
              <a:rPr lang="en-US" dirty="0" smtClean="0"/>
              <a:t>May decide on a selection committee - more than one person to review all applicants.</a:t>
            </a:r>
          </a:p>
        </p:txBody>
      </p:sp>
    </p:spTree>
    <p:extLst>
      <p:ext uri="{BB962C8B-B14F-4D97-AF65-F5344CB8AC3E}">
        <p14:creationId xmlns:p14="http://schemas.microsoft.com/office/powerpoint/2010/main" val="18115003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685800" y="3356107"/>
            <a:ext cx="7772400" cy="1225021"/>
          </a:xfrm>
        </p:spPr>
        <p:txBody>
          <a:bodyPr>
            <a:normAutofit fontScale="90000"/>
          </a:bodyPr>
          <a:lstStyle/>
          <a:p>
            <a:r>
              <a:rPr lang="en-US" dirty="0" smtClean="0"/>
              <a:t>Session 1: Good </a:t>
            </a:r>
            <a:r>
              <a:rPr lang="en-US" dirty="0" err="1" smtClean="0"/>
              <a:t>vs</a:t>
            </a:r>
            <a:r>
              <a:rPr lang="en-US" dirty="0" smtClean="0"/>
              <a:t> bad training and  trainers</a:t>
            </a:r>
            <a:endParaRPr lang="en-US" dirty="0"/>
          </a:p>
        </p:txBody>
      </p:sp>
      <p:pic>
        <p:nvPicPr>
          <p:cNvPr id="4" name="Picture 3" descr="ELIXIR-traini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176" y="5301208"/>
            <a:ext cx="2066584" cy="1556792"/>
          </a:xfrm>
          <a:prstGeom prst="rect">
            <a:avLst/>
          </a:prstGeom>
        </p:spPr>
      </p:pic>
    </p:spTree>
    <p:extLst>
      <p:ext uri="{BB962C8B-B14F-4D97-AF65-F5344CB8AC3E}">
        <p14:creationId xmlns:p14="http://schemas.microsoft.com/office/powerpoint/2010/main" val="7486456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 you have been involved in….</a:t>
            </a:r>
            <a:endParaRPr lang="en-US" dirty="0"/>
          </a:p>
        </p:txBody>
      </p:sp>
      <p:sp>
        <p:nvSpPr>
          <p:cNvPr id="3" name="Content Placeholder 2"/>
          <p:cNvSpPr>
            <a:spLocks noGrp="1"/>
          </p:cNvSpPr>
          <p:nvPr>
            <p:ph idx="1"/>
          </p:nvPr>
        </p:nvSpPr>
        <p:spPr/>
        <p:txBody>
          <a:bodyPr/>
          <a:lstStyle/>
          <a:p>
            <a:r>
              <a:rPr lang="en-US" dirty="0" smtClean="0"/>
              <a:t>What makes a good training session ?</a:t>
            </a:r>
          </a:p>
          <a:p>
            <a:pPr marL="0" indent="0">
              <a:buNone/>
            </a:pPr>
            <a:endParaRPr lang="en-US" dirty="0" smtClean="0"/>
          </a:p>
          <a:p>
            <a:endParaRPr lang="en-US" dirty="0"/>
          </a:p>
          <a:p>
            <a:r>
              <a:rPr lang="en-US" dirty="0" smtClean="0"/>
              <a:t>What makes a bad training session ?</a:t>
            </a:r>
          </a:p>
          <a:p>
            <a:endParaRPr lang="en-US" dirty="0"/>
          </a:p>
          <a:p>
            <a:pPr lvl="2"/>
            <a:r>
              <a:rPr lang="en-US" sz="2400" dirty="0"/>
              <a:t>Think of an example of each that you have participated in and list your thoughts…</a:t>
            </a:r>
          </a:p>
        </p:txBody>
      </p:sp>
    </p:spTree>
    <p:extLst>
      <p:ext uri="{BB962C8B-B14F-4D97-AF65-F5344CB8AC3E}">
        <p14:creationId xmlns:p14="http://schemas.microsoft.com/office/powerpoint/2010/main" val="30499124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makes a good trainer ?</a:t>
            </a:r>
            <a:endParaRPr lang="en-US" dirty="0"/>
          </a:p>
        </p:txBody>
      </p:sp>
      <p:sp>
        <p:nvSpPr>
          <p:cNvPr id="3" name="Content Placeholder 2"/>
          <p:cNvSpPr>
            <a:spLocks noGrp="1"/>
          </p:cNvSpPr>
          <p:nvPr>
            <p:ph idx="1"/>
          </p:nvPr>
        </p:nvSpPr>
        <p:spPr/>
        <p:txBody>
          <a:bodyPr/>
          <a:lstStyle/>
          <a:p>
            <a:r>
              <a:rPr lang="en-US" dirty="0" smtClean="0"/>
              <a:t>Knowledge of subject</a:t>
            </a:r>
          </a:p>
          <a:p>
            <a:r>
              <a:rPr lang="en-US" dirty="0" smtClean="0"/>
              <a:t>Clear aims for session outcomes</a:t>
            </a:r>
          </a:p>
          <a:p>
            <a:r>
              <a:rPr lang="en-US" dirty="0" smtClean="0"/>
              <a:t>Confidence in delivery</a:t>
            </a:r>
          </a:p>
          <a:p>
            <a:r>
              <a:rPr lang="en-US" dirty="0" smtClean="0"/>
              <a:t>Appropriate delivery</a:t>
            </a:r>
          </a:p>
          <a:p>
            <a:r>
              <a:rPr lang="en-US" dirty="0" smtClean="0"/>
              <a:t>Listens to trainees </a:t>
            </a:r>
          </a:p>
          <a:p>
            <a:r>
              <a:rPr lang="en-US" dirty="0" smtClean="0"/>
              <a:t>Flexible – can change pace / depth if required</a:t>
            </a:r>
          </a:p>
          <a:p>
            <a:r>
              <a:rPr lang="en-US" dirty="0" smtClean="0"/>
              <a:t>Approachable</a:t>
            </a:r>
          </a:p>
          <a:p>
            <a:r>
              <a:rPr lang="en-US" dirty="0" smtClean="0"/>
              <a:t>Engaging</a:t>
            </a:r>
          </a:p>
        </p:txBody>
      </p:sp>
    </p:spTree>
    <p:extLst>
      <p:ext uri="{BB962C8B-B14F-4D97-AF65-F5344CB8AC3E}">
        <p14:creationId xmlns:p14="http://schemas.microsoft.com/office/powerpoint/2010/main" val="18572231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Goblet TTT matrix</a:t>
            </a:r>
            <a:endParaRPr lang="en-US" dirty="0"/>
          </a:p>
        </p:txBody>
      </p:sp>
      <p:pic>
        <p:nvPicPr>
          <p:cNvPr id="4" name="Content Placeholder 3" descr="Skills matrix.jpg"/>
          <p:cNvPicPr>
            <a:picLocks noGrp="1" noChangeAspect="1"/>
          </p:cNvPicPr>
          <p:nvPr>
            <p:ph idx="1"/>
          </p:nvPr>
        </p:nvPicPr>
        <p:blipFill>
          <a:blip r:embed="rId3">
            <a:extLst>
              <a:ext uri="{28A0092B-C50C-407E-A947-70E740481C1C}">
                <a14:useLocalDpi xmlns:a14="http://schemas.microsoft.com/office/drawing/2010/main" val="0"/>
              </a:ext>
            </a:extLst>
          </a:blip>
          <a:srcRect l="-24117" r="-24117"/>
          <a:stretch>
            <a:fillRect/>
          </a:stretch>
        </p:blipFill>
        <p:spPr>
          <a:xfrm>
            <a:off x="415637" y="1066801"/>
            <a:ext cx="8146514" cy="4347663"/>
          </a:xfrm>
        </p:spPr>
      </p:pic>
    </p:spTree>
    <p:extLst>
      <p:ext uri="{BB962C8B-B14F-4D97-AF65-F5344CB8AC3E}">
        <p14:creationId xmlns:p14="http://schemas.microsoft.com/office/powerpoint/2010/main" val="32450946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theme/theme1.xml><?xml version="1.0" encoding="utf-8"?>
<a:theme xmlns:a="http://schemas.openxmlformats.org/drawingml/2006/main" name="Elixi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7_Leere Präsentation">
  <a:themeElements>
    <a:clrScheme name="Custom 32">
      <a:dk1>
        <a:srgbClr val="000000"/>
      </a:dk1>
      <a:lt1>
        <a:srgbClr val="FFFFFF"/>
      </a:lt1>
      <a:dk2>
        <a:srgbClr val="007E82"/>
      </a:dk2>
      <a:lt2>
        <a:srgbClr val="7D7D7D"/>
      </a:lt2>
      <a:accent1>
        <a:srgbClr val="004080"/>
      </a:accent1>
      <a:accent2>
        <a:srgbClr val="DF001A"/>
      </a:accent2>
      <a:accent3>
        <a:srgbClr val="FFFFFF"/>
      </a:accent3>
      <a:accent4>
        <a:srgbClr val="000000"/>
      </a:accent4>
      <a:accent5>
        <a:srgbClr val="BCD3B0"/>
      </a:accent5>
      <a:accent6>
        <a:srgbClr val="CA0016"/>
      </a:accent6>
      <a:hlink>
        <a:srgbClr val="D2E806"/>
      </a:hlink>
      <a:folHlink>
        <a:srgbClr val="72AD46"/>
      </a:folHlink>
    </a:clrScheme>
    <a:fontScheme name="Leere Präsentation">
      <a:majorFont>
        <a:latin typeface="Arial"/>
        <a:ea typeface="Geneva"/>
        <a:cs typeface="Geneva"/>
      </a:majorFont>
      <a:minorFont>
        <a:latin typeface="Arial"/>
        <a:ea typeface="Geneva"/>
        <a:cs typeface="Genev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DE" sz="2400" b="0" i="0" u="none" strike="noStrike" cap="none" normalizeH="0" baseline="0">
            <a:ln>
              <a:noFill/>
            </a:ln>
            <a:solidFill>
              <a:schemeClr val="tx1"/>
            </a:solidFill>
            <a:effectLst/>
            <a:latin typeface="Arial" pitchFamily="-112" charset="0"/>
            <a:ea typeface="Geneva" pitchFamily="-112" charset="0"/>
            <a:cs typeface="Geneva" pitchFamily="-112"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DE" sz="2400" b="0" i="0" u="none" strike="noStrike" cap="none" normalizeH="0" baseline="0">
            <a:ln>
              <a:noFill/>
            </a:ln>
            <a:solidFill>
              <a:schemeClr val="tx1"/>
            </a:solidFill>
            <a:effectLst/>
            <a:latin typeface="Arial" pitchFamily="-112" charset="0"/>
            <a:ea typeface="Geneva" pitchFamily="-112" charset="0"/>
            <a:cs typeface="Geneva" pitchFamily="-112" charset="0"/>
          </a:defRPr>
        </a:defPPr>
      </a:lstStyle>
    </a:lnDef>
  </a:objectDefaults>
  <a:extraClrSchemeLst>
    <a:extraClrScheme>
      <a:clrScheme name="Leere Präsentation 1">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Leere Präsentation 2">
        <a:dk1>
          <a:srgbClr val="000000"/>
        </a:dk1>
        <a:lt1>
          <a:srgbClr val="DCDCDC"/>
        </a:lt1>
        <a:dk2>
          <a:srgbClr val="007E82"/>
        </a:dk2>
        <a:lt2>
          <a:srgbClr val="7D7D7D"/>
        </a:lt2>
        <a:accent1>
          <a:srgbClr val="72AD46"/>
        </a:accent1>
        <a:accent2>
          <a:srgbClr val="DF001A"/>
        </a:accent2>
        <a:accent3>
          <a:srgbClr val="EBEBEB"/>
        </a:accent3>
        <a:accent4>
          <a:srgbClr val="000000"/>
        </a:accent4>
        <a:accent5>
          <a:srgbClr val="BCD3B0"/>
        </a:accent5>
        <a:accent6>
          <a:srgbClr val="CA0016"/>
        </a:accent6>
        <a:hlink>
          <a:srgbClr val="007E82"/>
        </a:hlink>
        <a:folHlink>
          <a:srgbClr val="72AD46"/>
        </a:folHlink>
      </a:clrScheme>
      <a:clrMap bg1="lt1" tx1="dk1" bg2="lt2" tx2="dk2" accent1="accent1" accent2="accent2" accent3="accent3" accent4="accent4" accent5="accent5" accent6="accent6" hlink="hlink" folHlink="folHlink"/>
    </a:extraClrScheme>
    <a:extraClrScheme>
      <a:clrScheme name="Leere Präsentation 3">
        <a:dk1>
          <a:srgbClr val="000000"/>
        </a:dk1>
        <a:lt1>
          <a:srgbClr val="FFFFFF"/>
        </a:lt1>
        <a:dk2>
          <a:srgbClr val="007E82"/>
        </a:dk2>
        <a:lt2>
          <a:srgbClr val="7D7D7D"/>
        </a:lt2>
        <a:accent1>
          <a:srgbClr val="72AD46"/>
        </a:accent1>
        <a:accent2>
          <a:srgbClr val="DF001A"/>
        </a:accent2>
        <a:accent3>
          <a:srgbClr val="FFFFFF"/>
        </a:accent3>
        <a:accent4>
          <a:srgbClr val="000000"/>
        </a:accent4>
        <a:accent5>
          <a:srgbClr val="BCD3B0"/>
        </a:accent5>
        <a:accent6>
          <a:srgbClr val="CA0016"/>
        </a:accent6>
        <a:hlink>
          <a:srgbClr val="007E82"/>
        </a:hlink>
        <a:folHlink>
          <a:srgbClr val="72AD46"/>
        </a:folHlink>
      </a:clrScheme>
      <a:clrMap bg1="lt1" tx1="dk1" bg2="lt2" tx2="dk2" accent1="accent1" accent2="accent2" accent3="accent3" accent4="accent4" accent5="accent5" accent6="accent6" hlink="hlink" folHlink="folHlink"/>
    </a:extraClrScheme>
    <a:extraClrScheme>
      <a:clrScheme name="Leere Präsentation 4">
        <a:dk1>
          <a:srgbClr val="000000"/>
        </a:dk1>
        <a:lt1>
          <a:srgbClr val="FFFFFF"/>
        </a:lt1>
        <a:dk2>
          <a:srgbClr val="007E82"/>
        </a:dk2>
        <a:lt2>
          <a:srgbClr val="7D7D7D"/>
        </a:lt2>
        <a:accent1>
          <a:srgbClr val="72AD46"/>
        </a:accent1>
        <a:accent2>
          <a:srgbClr val="DF001A"/>
        </a:accent2>
        <a:accent3>
          <a:srgbClr val="FFFFFF"/>
        </a:accent3>
        <a:accent4>
          <a:srgbClr val="000000"/>
        </a:accent4>
        <a:accent5>
          <a:srgbClr val="BCD3B0"/>
        </a:accent5>
        <a:accent6>
          <a:srgbClr val="CA0016"/>
        </a:accent6>
        <a:hlink>
          <a:srgbClr val="D2E806"/>
        </a:hlink>
        <a:folHlink>
          <a:srgbClr val="72AD46"/>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Elixir.potx</Template>
  <TotalTime>36163</TotalTime>
  <Words>3167</Words>
  <Application>Microsoft Macintosh PowerPoint</Application>
  <PresentationFormat>On-screen Show (4:3)</PresentationFormat>
  <Paragraphs>427</Paragraphs>
  <Slides>54</Slides>
  <Notes>26</Notes>
  <HiddenSlides>0</HiddenSlides>
  <MMClips>0</MMClips>
  <ScaleCrop>false</ScaleCrop>
  <HeadingPairs>
    <vt:vector size="8" baseType="variant">
      <vt:variant>
        <vt:lpstr>Fonts Used</vt:lpstr>
      </vt:variant>
      <vt:variant>
        <vt:i4>12</vt:i4>
      </vt:variant>
      <vt:variant>
        <vt:lpstr>Theme</vt:lpstr>
      </vt:variant>
      <vt:variant>
        <vt:i4>3</vt:i4>
      </vt:variant>
      <vt:variant>
        <vt:lpstr>Embedded OLE Servers</vt:lpstr>
      </vt:variant>
      <vt:variant>
        <vt:i4>1</vt:i4>
      </vt:variant>
      <vt:variant>
        <vt:lpstr>Slide Titles</vt:lpstr>
      </vt:variant>
      <vt:variant>
        <vt:i4>54</vt:i4>
      </vt:variant>
    </vt:vector>
  </HeadingPairs>
  <TitlesOfParts>
    <vt:vector size="70" baseType="lpstr">
      <vt:lpstr>Arial Narrow</vt:lpstr>
      <vt:lpstr>Calibri</vt:lpstr>
      <vt:lpstr>Cambria</vt:lpstr>
      <vt:lpstr>Corbel</vt:lpstr>
      <vt:lpstr>Geneva</vt:lpstr>
      <vt:lpstr>HelveticaNeueLT Pro 35 Th</vt:lpstr>
      <vt:lpstr>HelveticaNeueLT Pro 45 Lt</vt:lpstr>
      <vt:lpstr>ＭＳ Ｐゴシック</vt:lpstr>
      <vt:lpstr>ＭＳ 明朝</vt:lpstr>
      <vt:lpstr>Times</vt:lpstr>
      <vt:lpstr>Times New Roman</vt:lpstr>
      <vt:lpstr>Arial</vt:lpstr>
      <vt:lpstr>Elixir</vt:lpstr>
      <vt:lpstr>7_Leere Präsentation</vt:lpstr>
      <vt:lpstr>1_Conception personnalisée</vt:lpstr>
      <vt:lpstr>Document</vt:lpstr>
      <vt:lpstr>Train the Trainer Workshop  October 2016</vt:lpstr>
      <vt:lpstr>Aim of course</vt:lpstr>
      <vt:lpstr>Learning outcomes</vt:lpstr>
      <vt:lpstr>Overview - Principles of good training </vt:lpstr>
      <vt:lpstr>About you….</vt:lpstr>
      <vt:lpstr>Session 1: Good vs bad training and  trainers</vt:lpstr>
      <vt:lpstr>Training you have been involved in….</vt:lpstr>
      <vt:lpstr>What makes a good trainer ?</vt:lpstr>
      <vt:lpstr>Goblet TTT matrix</vt:lpstr>
      <vt:lpstr>How do people learn ?</vt:lpstr>
      <vt:lpstr>Session 2: How do people learn?</vt:lpstr>
      <vt:lpstr>How do you approach learning new things?</vt:lpstr>
      <vt:lpstr>Experiential learning: Kolb’s cycle</vt:lpstr>
      <vt:lpstr>Kolb’s cycle in detail</vt:lpstr>
      <vt:lpstr>Kolb expanded – learning styles</vt:lpstr>
      <vt:lpstr>Individual learning styles</vt:lpstr>
      <vt:lpstr>Learning styles relating to Kolb</vt:lpstr>
      <vt:lpstr>Learning “activities”</vt:lpstr>
      <vt:lpstr>What activities different styles relate to</vt:lpstr>
      <vt:lpstr>How to apply these ?</vt:lpstr>
      <vt:lpstr>Learning activities</vt:lpstr>
      <vt:lpstr>Most people learn…… </vt:lpstr>
      <vt:lpstr>Session 3 : Session and course design</vt:lpstr>
      <vt:lpstr>Session design</vt:lpstr>
      <vt:lpstr>Target audience </vt:lpstr>
      <vt:lpstr>Session aim </vt:lpstr>
      <vt:lpstr>Learning outcomes Should be SMART </vt:lpstr>
      <vt:lpstr>Levels of learning – Blooms taxonomy</vt:lpstr>
      <vt:lpstr>From taxonomy to verbs…</vt:lpstr>
      <vt:lpstr>Curriculum planning</vt:lpstr>
      <vt:lpstr>Developing materials</vt:lpstr>
      <vt:lpstr>Developing materials (2)</vt:lpstr>
      <vt:lpstr>Session 4: Feedback </vt:lpstr>
      <vt:lpstr>Whilst running a session - real-time feedback </vt:lpstr>
      <vt:lpstr>Reflective practice</vt:lpstr>
      <vt:lpstr>Post-course collection of feedback</vt:lpstr>
      <vt:lpstr>End of day 1</vt:lpstr>
      <vt:lpstr>Preparation for tomorrow</vt:lpstr>
      <vt:lpstr>Day 2 : Putting the principles into practice</vt:lpstr>
      <vt:lpstr>Your challenges today</vt:lpstr>
      <vt:lpstr>Challenge 1 - am</vt:lpstr>
      <vt:lpstr>Challenge 2 - pm</vt:lpstr>
      <vt:lpstr>Challenge 3 - pm</vt:lpstr>
      <vt:lpstr>Final discussion</vt:lpstr>
      <vt:lpstr>Two questions…</vt:lpstr>
      <vt:lpstr>PowerPoint Presentation</vt:lpstr>
      <vt:lpstr>Limitations / issues for Bioinformatics training</vt:lpstr>
      <vt:lpstr>Planning the course</vt:lpstr>
      <vt:lpstr>Commonly used sessions</vt:lpstr>
      <vt:lpstr>Lecture – style sessions</vt:lpstr>
      <vt:lpstr>Practical sessions</vt:lpstr>
      <vt:lpstr>Group problem solving</vt:lpstr>
      <vt:lpstr>Course descriptors and advertising</vt:lpstr>
      <vt:lpstr>Applications</vt:lpstr>
    </vt:vector>
  </TitlesOfParts>
  <Company>s k</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 k</dc:creator>
  <cp:lastModifiedBy>Microsoft Office User</cp:lastModifiedBy>
  <cp:revision>663</cp:revision>
  <cp:lastPrinted>2014-10-13T12:44:43Z</cp:lastPrinted>
  <dcterms:created xsi:type="dcterms:W3CDTF">2010-02-04T09:26:14Z</dcterms:created>
  <dcterms:modified xsi:type="dcterms:W3CDTF">2016-10-21T08:33:05Z</dcterms:modified>
</cp:coreProperties>
</file>

<file path=docProps/thumbnail.jpeg>
</file>